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12"/>
  </p:notesMasterIdLst>
  <p:sldIdLst>
    <p:sldId id="374" r:id="rId5"/>
    <p:sldId id="271" r:id="rId6"/>
    <p:sldId id="393" r:id="rId7"/>
    <p:sldId id="377" r:id="rId8"/>
    <p:sldId id="391" r:id="rId9"/>
    <p:sldId id="341" r:id="rId10"/>
    <p:sldId id="375" r:id="rId11"/>
  </p:sldIdLst>
  <p:sldSz cx="9144000" cy="5143500" type="screen16x9"/>
  <p:notesSz cx="6858000" cy="9144000"/>
  <p:embeddedFontLst>
    <p:embeddedFont>
      <p:font typeface="Barlow Condensed ExtraLight" panose="00000306000000000000" pitchFamily="2" charset="0"/>
      <p:regular r:id="rId13"/>
      <p:italic r:id="rId14"/>
    </p:embeddedFont>
    <p:embeddedFont>
      <p:font typeface="Fira Sans Extra Condensed" panose="020B0503050000020004" pitchFamily="34" charset="0"/>
      <p:regular r:id="rId15"/>
      <p:bold r:id="rId16"/>
      <p:italic r:id="rId17"/>
      <p:boldItalic r:id="rId18"/>
    </p:embeddedFont>
    <p:embeddedFont>
      <p:font typeface="Raleway Light" pitchFamily="2" charset="0"/>
      <p:regular r:id="rId19"/>
      <p: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1C9CB0-0496-6770-1BE3-F62E8B9D6363}" name="RODRIGO SENA DE OLIVEIRA" initials="RO" userId="S::RSEOLIVEIR@bbmapfre.com.br::33d5f4ea-76e5-4505-b668-5523fc86bc3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a:srgbClr val="EAEAEA"/>
    <a:srgbClr val="760000"/>
    <a:srgbClr val="FF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40EA37-5DCE-4C12-9E65-F14640D4087B}">
  <a:tblStyle styleId="{7740EA37-5DCE-4C12-9E65-F14640D408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11915-BE36-4E01-A7E5-04B1672EAD32}" styleName="Estilo Claro 2 - Ênfase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Estilo Claro 2 - Ênfas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68" autoAdjust="0"/>
  </p:normalViewPr>
  <p:slideViewPr>
    <p:cSldViewPr snapToGrid="0">
      <p:cViewPr varScale="1">
        <p:scale>
          <a:sx n="63" d="100"/>
          <a:sy n="63" d="100"/>
        </p:scale>
        <p:origin x="1380" y="32"/>
      </p:cViewPr>
      <p:guideLst>
        <p:guide orient="horz"/>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algn="l"/>
            <a:endParaRPr lang="es-ES" dirty="0">
              <a:solidFill>
                <a:srgbClr val="242424"/>
              </a:solidFill>
              <a:effectLst/>
              <a:latin typeface="+mj-lt"/>
            </a:endParaRPr>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474BAE-64C6-4E63-90B9-51C5C40CE91B}"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105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E5D02E79-9FD3-32F2-ED85-0E661CA5F7CE}"/>
            </a:ext>
          </a:extLst>
        </p:cNvPr>
        <p:cNvGrpSpPr/>
        <p:nvPr/>
      </p:nvGrpSpPr>
      <p:grpSpPr>
        <a:xfrm>
          <a:off x="0" y="0"/>
          <a:ext cx="0" cy="0"/>
          <a:chOff x="0" y="0"/>
          <a:chExt cx="0" cy="0"/>
        </a:xfrm>
      </p:grpSpPr>
      <p:sp>
        <p:nvSpPr>
          <p:cNvPr id="186" name="Google Shape;186;g9b1e607b57_0_7:notes">
            <a:extLst>
              <a:ext uri="{FF2B5EF4-FFF2-40B4-BE49-F238E27FC236}">
                <a16:creationId xmlns:a16="http://schemas.microsoft.com/office/drawing/2014/main" id="{9E93A130-37D0-CB6A-3536-E5EE25A382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9b1e607b57_0_7:notes">
            <a:extLst>
              <a:ext uri="{FF2B5EF4-FFF2-40B4-BE49-F238E27FC236}">
                <a16:creationId xmlns:a16="http://schemas.microsoft.com/office/drawing/2014/main" id="{BAC10C02-5D11-B79D-5015-24DA1BAB51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t-BR" dirty="0"/>
              <a:t>Um </a:t>
            </a:r>
            <a:r>
              <a:rPr lang="pt-BR" b="1" dirty="0"/>
              <a:t>controle de versão</a:t>
            </a:r>
            <a:r>
              <a:rPr lang="pt-BR" dirty="0"/>
              <a:t> é uma ferramenta ou sistema que rastreia alterações em arquivos ou conjuntos de arquivos ao longo do tempo. Ele permite que equipes de desenvolvimento de software colaborem de forma eficiente, mantenham o histórico de modificações, e gerenciem diferentes versões do código-fonte de um projeto.</a:t>
            </a:r>
          </a:p>
          <a:p>
            <a:pPr marL="158750" indent="0">
              <a:buNone/>
            </a:pPr>
            <a:endParaRPr lang="pt-BR" b="1" dirty="0"/>
          </a:p>
          <a:p>
            <a:pPr marL="158750" indent="0">
              <a:buNone/>
            </a:pPr>
            <a:r>
              <a:rPr lang="pt-BR" b="1" dirty="0"/>
              <a:t>Problemas que o controle de versão resolve:</a:t>
            </a:r>
          </a:p>
          <a:p>
            <a:pPr>
              <a:buFont typeface="+mj-lt"/>
              <a:buAutoNum type="arabicPeriod"/>
            </a:pPr>
            <a:r>
              <a:rPr lang="pt-BR" b="1" dirty="0"/>
              <a:t>Colaboração em equipe:</a:t>
            </a:r>
            <a:r>
              <a:rPr lang="pt-BR" dirty="0"/>
              <a:t> Facilita o trabalho simultâneo de vários desenvolvedores no mesmo projeto sem que eles sobrescrevam ou percam o trabalho uns dos outros.</a:t>
            </a:r>
          </a:p>
          <a:p>
            <a:pPr>
              <a:buFont typeface="+mj-lt"/>
              <a:buAutoNum type="arabicPeriod"/>
            </a:pPr>
            <a:r>
              <a:rPr lang="pt-BR" b="1" dirty="0"/>
              <a:t>Rastreamento de alterações:</a:t>
            </a:r>
            <a:r>
              <a:rPr lang="pt-BR" dirty="0"/>
              <a:t> Permite visualizar o histórico completo de mudanças no projeto, identificar quem fez cada alteração e quando. Isso é importante para resolver problemas e entender a evolução do código.</a:t>
            </a:r>
          </a:p>
          <a:p>
            <a:pPr>
              <a:buFont typeface="+mj-lt"/>
              <a:buAutoNum type="arabicPeriod"/>
            </a:pPr>
            <a:r>
              <a:rPr lang="pt-BR" b="1" dirty="0"/>
              <a:t>Reversão de versões:</a:t>
            </a:r>
            <a:r>
              <a:rPr lang="pt-BR" dirty="0"/>
              <a:t> Em caso de bugs ou erros, é possível reverter o sistema a uma versão anterior estável, recuperando o estado anterior dos arquivos.</a:t>
            </a:r>
          </a:p>
          <a:p>
            <a:pPr>
              <a:buFont typeface="+mj-lt"/>
              <a:buAutoNum type="arabicPeriod"/>
            </a:pPr>
            <a:r>
              <a:rPr lang="pt-BR" b="1" dirty="0"/>
              <a:t>Gerenciamento de </a:t>
            </a:r>
            <a:r>
              <a:rPr lang="pt-BR" b="1" dirty="0" err="1"/>
              <a:t>branches</a:t>
            </a:r>
            <a:r>
              <a:rPr lang="pt-BR" b="1" dirty="0"/>
              <a:t>:</a:t>
            </a:r>
            <a:r>
              <a:rPr lang="pt-BR" dirty="0"/>
              <a:t> Facilita a criação de "</a:t>
            </a:r>
            <a:r>
              <a:rPr lang="pt-BR" dirty="0" err="1"/>
              <a:t>branches</a:t>
            </a:r>
            <a:r>
              <a:rPr lang="pt-BR" dirty="0"/>
              <a:t>" (ramificações) para testar novos recursos ou corrigir erros, mantendo o código principal estável.</a:t>
            </a:r>
          </a:p>
          <a:p>
            <a:pPr>
              <a:buFont typeface="+mj-lt"/>
              <a:buAutoNum type="arabicPeriod"/>
            </a:pPr>
            <a:r>
              <a:rPr lang="pt-BR" b="1" dirty="0"/>
              <a:t>Backup e recuperação:</a:t>
            </a:r>
            <a:r>
              <a:rPr lang="pt-BR" dirty="0"/>
              <a:t> Oferece uma forma segura de manter backups de diferentes versões do projeto, evitando perda de dados.</a:t>
            </a:r>
          </a:p>
          <a:p>
            <a:r>
              <a:rPr lang="pt-BR" b="1" dirty="0"/>
              <a:t>Exemplo Prático:</a:t>
            </a:r>
          </a:p>
          <a:p>
            <a:r>
              <a:rPr lang="pt-BR" dirty="0"/>
              <a:t>Imagine um cenário em que uma equipe está desenvolvendo um software. Cada membro precisa alterar partes do código sem interferir no trabalho dos outros. Sem um controle de versão, as alterações poderiam ser sobrescritas ou perdidas. Com o controle de versão, todos podem colaborar e mesclar suas mudanças, garantindo que o trabalho seja integrado de forma organizada e segura.</a:t>
            </a:r>
          </a:p>
          <a:p>
            <a:pPr marL="228600" lvl="0" indent="-228600" algn="l" rtl="0">
              <a:spcBef>
                <a:spcPts val="0"/>
              </a:spcBef>
              <a:spcAft>
                <a:spcPts val="0"/>
              </a:spcAft>
              <a:buFont typeface="+mj-lt"/>
              <a:buAutoNum type="arabicPeriod"/>
            </a:pPr>
            <a:endParaRPr lang="pt-B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08856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55765752-2E43-7191-2248-92AD87F5E893}"/>
            </a:ext>
          </a:extLst>
        </p:cNvPr>
        <p:cNvGrpSpPr/>
        <p:nvPr/>
      </p:nvGrpSpPr>
      <p:grpSpPr>
        <a:xfrm>
          <a:off x="0" y="0"/>
          <a:ext cx="0" cy="0"/>
          <a:chOff x="0" y="0"/>
          <a:chExt cx="0" cy="0"/>
        </a:xfrm>
      </p:grpSpPr>
      <p:sp>
        <p:nvSpPr>
          <p:cNvPr id="186" name="Google Shape;186;g9b1e607b57_0_7:notes">
            <a:extLst>
              <a:ext uri="{FF2B5EF4-FFF2-40B4-BE49-F238E27FC236}">
                <a16:creationId xmlns:a16="http://schemas.microsoft.com/office/drawing/2014/main" id="{A3959379-CF7C-FC44-5217-4E1A4EB0DE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9b1e607b57_0_7:notes">
            <a:extLst>
              <a:ext uri="{FF2B5EF4-FFF2-40B4-BE49-F238E27FC236}">
                <a16:creationId xmlns:a16="http://schemas.microsoft.com/office/drawing/2014/main" id="{79C8E719-57D9-DCCE-EB8F-3A6ECEB846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pt-BR" dirty="0"/>
              <a:t>Um </a:t>
            </a:r>
            <a:r>
              <a:rPr lang="pt-BR" b="1" dirty="0"/>
              <a:t>controle de versão</a:t>
            </a:r>
            <a:r>
              <a:rPr lang="pt-BR" dirty="0"/>
              <a:t> é uma ferramenta ou sistema que rastreia alterações em arquivos ou conjuntos de arquivos ao longo do tempo. Ele permite que equipes de desenvolvimento de software colaborem de forma eficiente, mantenham o histórico de modificações, e gerenciem diferentes versões do código-fonte de um projeto.</a:t>
            </a:r>
          </a:p>
          <a:p>
            <a:pPr marL="158750" indent="0">
              <a:buNone/>
            </a:pPr>
            <a:endParaRPr lang="pt-BR" b="1" dirty="0"/>
          </a:p>
          <a:p>
            <a:pPr marL="158750" indent="0">
              <a:buNone/>
            </a:pPr>
            <a:r>
              <a:rPr lang="pt-BR" b="1" dirty="0"/>
              <a:t>Problemas que o controle de versão resolve:</a:t>
            </a:r>
          </a:p>
          <a:p>
            <a:pPr>
              <a:buFont typeface="+mj-lt"/>
              <a:buAutoNum type="arabicPeriod"/>
            </a:pPr>
            <a:r>
              <a:rPr lang="pt-BR" b="1" dirty="0"/>
              <a:t>Colaboração em equipe:</a:t>
            </a:r>
            <a:r>
              <a:rPr lang="pt-BR" dirty="0"/>
              <a:t> Facilita o trabalho simultâneo de vários desenvolvedores no mesmo projeto sem que eles sobrescrevam ou percam o trabalho uns dos outros.</a:t>
            </a:r>
          </a:p>
          <a:p>
            <a:pPr>
              <a:buFont typeface="+mj-lt"/>
              <a:buAutoNum type="arabicPeriod"/>
            </a:pPr>
            <a:r>
              <a:rPr lang="pt-BR" b="1" dirty="0"/>
              <a:t>Rastreamento de alterações:</a:t>
            </a:r>
            <a:r>
              <a:rPr lang="pt-BR" dirty="0"/>
              <a:t> Permite visualizar o histórico completo de mudanças no projeto, identificar quem fez cada alteração e quando. Isso é importante para resolver problemas e entender a evolução do código.</a:t>
            </a:r>
          </a:p>
          <a:p>
            <a:pPr>
              <a:buFont typeface="+mj-lt"/>
              <a:buAutoNum type="arabicPeriod"/>
            </a:pPr>
            <a:r>
              <a:rPr lang="pt-BR" b="1" dirty="0"/>
              <a:t>Reversão de versões:</a:t>
            </a:r>
            <a:r>
              <a:rPr lang="pt-BR" dirty="0"/>
              <a:t> Em caso de bugs ou erros, é possível reverter o sistema a uma versão anterior estável, recuperando o estado anterior dos arquivos.</a:t>
            </a:r>
          </a:p>
          <a:p>
            <a:pPr>
              <a:buFont typeface="+mj-lt"/>
              <a:buAutoNum type="arabicPeriod"/>
            </a:pPr>
            <a:r>
              <a:rPr lang="pt-BR" b="1" dirty="0"/>
              <a:t>Gerenciamento de </a:t>
            </a:r>
            <a:r>
              <a:rPr lang="pt-BR" b="1" dirty="0" err="1"/>
              <a:t>branches</a:t>
            </a:r>
            <a:r>
              <a:rPr lang="pt-BR" b="1" dirty="0"/>
              <a:t>:</a:t>
            </a:r>
            <a:r>
              <a:rPr lang="pt-BR" dirty="0"/>
              <a:t> Facilita a criação de "</a:t>
            </a:r>
            <a:r>
              <a:rPr lang="pt-BR" dirty="0" err="1"/>
              <a:t>branches</a:t>
            </a:r>
            <a:r>
              <a:rPr lang="pt-BR" dirty="0"/>
              <a:t>" (ramificações) para testar novos recursos ou corrigir erros, mantendo o código principal estável.</a:t>
            </a:r>
          </a:p>
          <a:p>
            <a:pPr>
              <a:buFont typeface="+mj-lt"/>
              <a:buAutoNum type="arabicPeriod"/>
            </a:pPr>
            <a:r>
              <a:rPr lang="pt-BR" b="1" dirty="0"/>
              <a:t>Backup e recuperação:</a:t>
            </a:r>
            <a:r>
              <a:rPr lang="pt-BR" dirty="0"/>
              <a:t> Oferece uma forma segura de manter backups de diferentes versões do projeto, evitando perda de dados.</a:t>
            </a:r>
          </a:p>
          <a:p>
            <a:r>
              <a:rPr lang="pt-BR" b="1" dirty="0"/>
              <a:t>Exemplo Prático:</a:t>
            </a:r>
          </a:p>
          <a:p>
            <a:r>
              <a:rPr lang="pt-BR" dirty="0"/>
              <a:t>Imagine um cenário em que uma equipe está desenvolvendo um software. Cada membro precisa alterar partes do código sem interferir no trabalho dos outros. Sem um controle de versão, as alterações poderiam ser sobrescritas ou perdidas. Com o controle de versão, todos podem colaborar e mesclar suas mudanças, garantindo que o trabalho seja integrado de forma organizada e segura.</a:t>
            </a:r>
          </a:p>
          <a:p>
            <a:pPr marL="228600" lvl="0" indent="-228600" algn="l" rtl="0">
              <a:spcBef>
                <a:spcPts val="0"/>
              </a:spcBef>
              <a:spcAft>
                <a:spcPts val="0"/>
              </a:spcAft>
              <a:buFont typeface="+mj-lt"/>
              <a:buAutoNum type="arabicPeriod"/>
            </a:pPr>
            <a:endParaRPr lang="pt-B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77605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a:extLst>
            <a:ext uri="{FF2B5EF4-FFF2-40B4-BE49-F238E27FC236}">
              <a16:creationId xmlns:a16="http://schemas.microsoft.com/office/drawing/2014/main" id="{01CFB0B8-80BA-C019-CB72-9AECABA7C5B0}"/>
            </a:ext>
          </a:extLst>
        </p:cNvPr>
        <p:cNvGrpSpPr/>
        <p:nvPr/>
      </p:nvGrpSpPr>
      <p:grpSpPr>
        <a:xfrm>
          <a:off x="0" y="0"/>
          <a:ext cx="0" cy="0"/>
          <a:chOff x="0" y="0"/>
          <a:chExt cx="0" cy="0"/>
        </a:xfrm>
      </p:grpSpPr>
      <p:sp>
        <p:nvSpPr>
          <p:cNvPr id="186" name="Google Shape;186;g9b1e607b57_0_7:notes">
            <a:extLst>
              <a:ext uri="{FF2B5EF4-FFF2-40B4-BE49-F238E27FC236}">
                <a16:creationId xmlns:a16="http://schemas.microsoft.com/office/drawing/2014/main" id="{C356F2AF-C3BE-EAC8-9954-01053D8345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9b1e607b57_0_7:notes">
            <a:extLst>
              <a:ext uri="{FF2B5EF4-FFF2-40B4-BE49-F238E27FC236}">
                <a16:creationId xmlns:a16="http://schemas.microsoft.com/office/drawing/2014/main" id="{D32FC704-DEE0-2D43-A3AE-BD784A1FB8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750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217035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p:nvPr/>
        </p:nvSpPr>
        <p:spPr>
          <a:xfrm>
            <a:off x="361100" y="233425"/>
            <a:ext cx="4105200" cy="56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b="1">
                <a:latin typeface="Fira Sans Extra Condensed"/>
                <a:ea typeface="Fira Sans Extra Condensed"/>
                <a:cs typeface="Fira Sans Extra Condensed"/>
                <a:sym typeface="Fira Sans Extra Condensed"/>
              </a:rPr>
              <a:t>Customer Journey Map</a:t>
            </a:r>
            <a:endParaRPr sz="2700" b="1">
              <a:latin typeface="Fira Sans Extra Condensed"/>
              <a:ea typeface="Fira Sans Extra Condensed"/>
              <a:cs typeface="Fira Sans Extra Condensed"/>
              <a:sym typeface="Fira Sans Extra Condensed"/>
            </a:endParaRPr>
          </a:p>
        </p:txBody>
      </p:sp>
    </p:spTree>
  </p:cSld>
  <p:clrMapOvr>
    <a:masterClrMapping/>
  </p:clrMapOvr>
  <p:extLst>
    <p:ext uri="{DCECCB84-F9BA-43D5-87BE-67443E8EF086}">
      <p15:sldGuideLst xmlns:p15="http://schemas.microsoft.com/office/powerpoint/2012/main">
        <p15:guide id="1" pos="288">
          <p15:clr>
            <a:srgbClr val="FA7B17"/>
          </p15:clr>
        </p15:guide>
        <p15:guide id="2" orient="horz" pos="259">
          <p15:clr>
            <a:srgbClr val="FA7B17"/>
          </p15:clr>
        </p15:guide>
        <p15:guide id="3" orient="horz" pos="2972">
          <p15:clr>
            <a:srgbClr val="FA7B17"/>
          </p15:clr>
        </p15:guide>
        <p15:guide id="4" pos="5472">
          <p15:clr>
            <a:srgbClr val="FA7B17"/>
          </p15:clr>
        </p15:guide>
        <p15:guide id="5"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extLst>
    <p:ext uri="{DCECCB84-F9BA-43D5-87BE-67443E8EF086}">
      <p15:sldGuideLst xmlns:p15="http://schemas.microsoft.com/office/powerpoint/2012/main">
        <p15:guide id="1" orient="horz" pos="252">
          <p15:clr>
            <a:srgbClr val="FA7B17"/>
          </p15:clr>
        </p15:guide>
        <p15:guide id="2" pos="288">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2" name="Google Shape;3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
        <p:nvSpPr>
          <p:cNvPr id="3" name="CaixaDeTexto 2">
            <a:extLst>
              <a:ext uri="{FF2B5EF4-FFF2-40B4-BE49-F238E27FC236}">
                <a16:creationId xmlns:a16="http://schemas.microsoft.com/office/drawing/2014/main" id="{22469917-4DAC-D970-0F0C-07A3410DBEA3}"/>
              </a:ext>
            </a:extLst>
          </p:cNvPr>
          <p:cNvSpPr txBox="1"/>
          <p:nvPr userDrawn="1">
            <p:extLst>
              <p:ext uri="{1162E1C5-73C7-4A58-AE30-91384D911F3F}">
                <p184:classification xmlns:p184="http://schemas.microsoft.com/office/powerpoint/2018/4/main" val="ftr"/>
              </p:ext>
            </p:extLst>
          </p:nvPr>
        </p:nvSpPr>
        <p:spPr>
          <a:xfrm>
            <a:off x="3899662" y="4927600"/>
            <a:ext cx="1373188" cy="152400"/>
          </a:xfrm>
          <a:prstGeom prst="rect">
            <a:avLst/>
          </a:prstGeom>
        </p:spPr>
        <p:txBody>
          <a:bodyPr horzOverflow="overflow" lIns="0" tIns="0" rIns="0" bIns="0">
            <a:spAutoFit/>
          </a:bodyPr>
          <a:lstStyle/>
          <a:p>
            <a:pPr algn="l"/>
            <a:r>
              <a:rPr lang="pt-BR" sz="1000">
                <a:solidFill>
                  <a:srgbClr val="737373"/>
                </a:solidFill>
                <a:latin typeface="Calibri" panose="020F0502020204030204" pitchFamily="34" charset="0"/>
                <a:ea typeface="Calibri" panose="020F0502020204030204" pitchFamily="34" charset="0"/>
                <a:cs typeface="Calibri" panose="020F0502020204030204" pitchFamily="34" charset="0"/>
              </a:rPr>
              <a:t> Classificação: Uso Interno</a:t>
            </a: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s://login.microsoftonline.com/5cc6c66d-ffb2-469f-9385-cda840e57836/oauth2/authorize?client_id=00000003-0000-0ff1-ce00-000000000000&amp;response_mode=form_post&amp;response_type=code+id_token&amp;resource=00000003-0000-0ff1-ce00-000000000000&amp;scope=openid&amp;nonce=9671922ABA68C6F20848452D48C9A385B4F7E4CBEB0DF92C-BB28B74FF2DAA48D23E39C82DE12DABED4700698842947C3574563D468236A42&amp;redirect_uri=https%3a%2f%2fmapfrecorp.sharepoint.com%2f_forms%2fdefault.aspx&amp;state=OD0w&amp;login_hint=RSEOLIVEIR%40bbmapfre.com.br&amp;claims=%7b%22id_token%22%3a%7b%22xms_cc%22%3a%7b%22values%22%3a%5b%22CP1%22%5d%7d%7d%7d&amp;wsucxt=1&amp;cobrandid=11bd8083-87e0-41b5-bb78-0bc43c8a8e8a&amp;client-request-id=00405ea1-806d-a000-492a-cada1996c757&amp;sso_nonce=AwABEgEAAAADAOz_BQD0_zj--LpkZ152IDD--QyiVk_MMEgO7fmY3YJvYu3dlxMNncSWez6j6DAoGh8j-P2VoTBTCTaiuBQCRtiG4R5aBSQgAA&amp;mscrid=00405ea1-806d-a000-492a-cada1996c757" TargetMode="External"/><Relationship Id="rId3" Type="http://schemas.openxmlformats.org/officeDocument/2006/relationships/image" Target="../media/image5.png"/><Relationship Id="rId7" Type="http://schemas.openxmlformats.org/officeDocument/2006/relationships/hyperlink" Target="https://mapfrecorp.sharepoint.com/:b:/r/sites/Brasil-Wiki/Documentos%20Compartilhados/Processo%20Release%20Train%20TW/Guia%20de%20R%C3%A1pido%20de%20Abertura%20de%20Chamados%20-%20HP%20-%20Suporte%20R%C3%A1pido%20sem%20depender%20do%20CATI.pdf?csf=1&amp;web=1&amp;e=0DthK1"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app.mapfre.com/smbbex/index.do?lang=pt-Br" TargetMode="External"/><Relationship Id="rId5" Type="http://schemas.openxmlformats.org/officeDocument/2006/relationships/hyperlink" Target="https://app.mapfre.com/smbbex/index.do?lang=pt-Br&amp;mode=index.do&amp;logout_msg=LogoutPage.session_timeout" TargetMode="External"/><Relationship Id="rId4" Type="http://schemas.openxmlformats.org/officeDocument/2006/relationships/hyperlink" Target="https://supportportal.es.mapfre.net/smbb/ess.do?ctx=docEngine&amp;file=incidents&amp;query=incident.id%3D%22SD05593518%22&amp;action=&amp;title=Intera%C3%A7%C3%A3o%20SD05593518&amp;queryHash=2349424c" TargetMode="External"/><Relationship Id="rId9" Type="http://schemas.openxmlformats.org/officeDocument/2006/relationships/hyperlink" Target="https://mapfrecorp.sharepoint.com/:v:/r/sites/Brasil-Wiki/Documentos%20Compartilhados/Processo%20Release%20Train%20TW/Treinamento%20HP_Gest%C3%A3o%20de%20Mudan%C3%A7as.mp4?csf=1&amp;web=1&amp;e=jiE9wI"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89460CC-CB3C-EC48-36F9-C680AFA447D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9144000" cy="5143500"/>
          </a:xfrm>
          <a:prstGeom prst="rect">
            <a:avLst/>
          </a:prstGeom>
        </p:spPr>
      </p:pic>
      <p:pic>
        <p:nvPicPr>
          <p:cNvPr id="3" name="Imagem 2">
            <a:extLst>
              <a:ext uri="{FF2B5EF4-FFF2-40B4-BE49-F238E27FC236}">
                <a16:creationId xmlns:a16="http://schemas.microsoft.com/office/drawing/2014/main" id="{970F4DBB-FDA5-5254-9F33-69202C0EA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78" y="2232789"/>
            <a:ext cx="2487022" cy="912752"/>
          </a:xfrm>
          <a:prstGeom prst="rect">
            <a:avLst/>
          </a:prstGeom>
        </p:spPr>
      </p:pic>
    </p:spTree>
    <p:extLst>
      <p:ext uri="{BB962C8B-B14F-4D97-AF65-F5344CB8AC3E}">
        <p14:creationId xmlns:p14="http://schemas.microsoft.com/office/powerpoint/2010/main" val="1387046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7C253021-CC8F-48C2-BE57-03A13F57E9B8}"/>
              </a:ext>
            </a:extLst>
          </p:cNvPr>
          <p:cNvPicPr>
            <a:picLocks noChangeAspect="1"/>
          </p:cNvPicPr>
          <p:nvPr/>
        </p:nvPicPr>
        <p:blipFill rotWithShape="1">
          <a:blip r:embed="rId3" cstate="screen">
            <a:duotone>
              <a:prstClr val="black"/>
              <a:srgbClr val="5C0000">
                <a:tint val="45000"/>
                <a:satMod val="400000"/>
              </a:srgb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1" y="0"/>
            <a:ext cx="5131253" cy="5143500"/>
          </a:xfrm>
          <a:prstGeom prst="rect">
            <a:avLst/>
          </a:prstGeom>
        </p:spPr>
      </p:pic>
      <p:pic>
        <p:nvPicPr>
          <p:cNvPr id="22" name="Imagen 21">
            <a:extLst>
              <a:ext uri="{FF2B5EF4-FFF2-40B4-BE49-F238E27FC236}">
                <a16:creationId xmlns:a16="http://schemas.microsoft.com/office/drawing/2014/main" id="{2588AED2-07CD-44A2-954F-E1AEBB3EAD9C}"/>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p:blipFill>
        <p:spPr>
          <a:xfrm>
            <a:off x="2988128" y="0"/>
            <a:ext cx="2143125" cy="5143500"/>
          </a:xfrm>
          <a:prstGeom prst="rect">
            <a:avLst/>
          </a:prstGeom>
        </p:spPr>
      </p:pic>
      <p:sp>
        <p:nvSpPr>
          <p:cNvPr id="23" name="Rectángulo 22">
            <a:extLst>
              <a:ext uri="{FF2B5EF4-FFF2-40B4-BE49-F238E27FC236}">
                <a16:creationId xmlns:a16="http://schemas.microsoft.com/office/drawing/2014/main" id="{F92DDCB8-EAD3-40B9-BCDE-46B0EDA0CBB2}"/>
              </a:ext>
            </a:extLst>
          </p:cNvPr>
          <p:cNvSpPr/>
          <p:nvPr/>
        </p:nvSpPr>
        <p:spPr>
          <a:xfrm>
            <a:off x="4410941" y="0"/>
            <a:ext cx="628650" cy="514350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s-ES" sz="1350" kern="1200">
              <a:solidFill>
                <a:prstClr val="white"/>
              </a:solidFill>
              <a:latin typeface="Calibri" panose="020F0502020204030204"/>
            </a:endParaRPr>
          </a:p>
        </p:txBody>
      </p:sp>
      <p:sp>
        <p:nvSpPr>
          <p:cNvPr id="30" name="Rectángulo 29">
            <a:extLst>
              <a:ext uri="{FF2B5EF4-FFF2-40B4-BE49-F238E27FC236}">
                <a16:creationId xmlns:a16="http://schemas.microsoft.com/office/drawing/2014/main" id="{6021CC3D-1BF7-42CB-9B9B-E34BEF692683}"/>
              </a:ext>
            </a:extLst>
          </p:cNvPr>
          <p:cNvSpPr/>
          <p:nvPr/>
        </p:nvSpPr>
        <p:spPr>
          <a:xfrm>
            <a:off x="5039591" y="0"/>
            <a:ext cx="91662" cy="5143500"/>
          </a:xfrm>
          <a:prstGeom prst="rect">
            <a:avLst/>
          </a:prstGeom>
          <a:solidFill>
            <a:srgbClr val="8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s-ES" sz="1350" kern="1200">
              <a:solidFill>
                <a:prstClr val="white"/>
              </a:solidFill>
              <a:latin typeface="Calibri" panose="020F0502020204030204"/>
            </a:endParaRPr>
          </a:p>
        </p:txBody>
      </p:sp>
      <p:sp>
        <p:nvSpPr>
          <p:cNvPr id="12" name="Rectángulo 11">
            <a:extLst>
              <a:ext uri="{FF2B5EF4-FFF2-40B4-BE49-F238E27FC236}">
                <a16:creationId xmlns:a16="http://schemas.microsoft.com/office/drawing/2014/main" id="{60444DA0-7AD1-41BC-8C70-BF114867FBA4}"/>
              </a:ext>
            </a:extLst>
          </p:cNvPr>
          <p:cNvSpPr/>
          <p:nvPr/>
        </p:nvSpPr>
        <p:spPr>
          <a:xfrm>
            <a:off x="5131253" y="0"/>
            <a:ext cx="4012747" cy="51435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s-ES" sz="1350" kern="1200" dirty="0">
              <a:solidFill>
                <a:prstClr val="white"/>
              </a:solidFill>
              <a:latin typeface="Calibri" panose="020F0502020204030204"/>
            </a:endParaRPr>
          </a:p>
        </p:txBody>
      </p:sp>
      <p:sp>
        <p:nvSpPr>
          <p:cNvPr id="28" name="CuadroTexto 27">
            <a:extLst>
              <a:ext uri="{FF2B5EF4-FFF2-40B4-BE49-F238E27FC236}">
                <a16:creationId xmlns:a16="http://schemas.microsoft.com/office/drawing/2014/main" id="{02DF8EBF-20B4-4286-821F-B68D25FDD091}"/>
              </a:ext>
            </a:extLst>
          </p:cNvPr>
          <p:cNvSpPr txBox="1"/>
          <p:nvPr/>
        </p:nvSpPr>
        <p:spPr>
          <a:xfrm>
            <a:off x="5235798" y="1279308"/>
            <a:ext cx="3830163" cy="807913"/>
          </a:xfrm>
          <a:prstGeom prst="rect">
            <a:avLst/>
          </a:prstGeom>
          <a:noFill/>
        </p:spPr>
        <p:txBody>
          <a:bodyPr wrap="square" lIns="68580" tIns="34290" rIns="68580" bIns="34290" rtlCol="0" anchor="t">
            <a:spAutoFit/>
          </a:bodyPr>
          <a:lstStyle/>
          <a:p>
            <a:pPr>
              <a:defRPr/>
            </a:pPr>
            <a:r>
              <a:rPr lang="pt-BR" sz="2400" b="1" dirty="0">
                <a:solidFill>
                  <a:srgbClr val="FFFFFF"/>
                </a:solidFill>
                <a:highlight>
                  <a:srgbClr val="760000"/>
                </a:highlight>
                <a:latin typeface="Raleway Light" pitchFamily="2" charset="0"/>
              </a:rPr>
              <a:t>Fluxo de abertura de chamados</a:t>
            </a:r>
          </a:p>
        </p:txBody>
      </p:sp>
      <p:grpSp>
        <p:nvGrpSpPr>
          <p:cNvPr id="29" name="Grupo 8">
            <a:extLst>
              <a:ext uri="{FF2B5EF4-FFF2-40B4-BE49-F238E27FC236}">
                <a16:creationId xmlns:a16="http://schemas.microsoft.com/office/drawing/2014/main" id="{104C25B0-D72D-4316-863E-2A7F4596A712}"/>
              </a:ext>
            </a:extLst>
          </p:cNvPr>
          <p:cNvGrpSpPr/>
          <p:nvPr/>
        </p:nvGrpSpPr>
        <p:grpSpPr>
          <a:xfrm>
            <a:off x="7923572" y="218098"/>
            <a:ext cx="895785" cy="108554"/>
            <a:chOff x="-4719602" y="5262492"/>
            <a:chExt cx="16142706" cy="1956214"/>
          </a:xfrm>
          <a:solidFill>
            <a:schemeClr val="bg1">
              <a:lumMod val="85000"/>
            </a:schemeClr>
          </a:solidFill>
        </p:grpSpPr>
        <p:sp>
          <p:nvSpPr>
            <p:cNvPr id="33" name="Freeform 5">
              <a:extLst>
                <a:ext uri="{FF2B5EF4-FFF2-40B4-BE49-F238E27FC236}">
                  <a16:creationId xmlns:a16="http://schemas.microsoft.com/office/drawing/2014/main" id="{6BDC139C-3F65-4A29-955A-DF7EF34A8554}"/>
                </a:ext>
              </a:extLst>
            </p:cNvPr>
            <p:cNvSpPr>
              <a:spLocks/>
            </p:cNvSpPr>
            <p:nvPr/>
          </p:nvSpPr>
          <p:spPr bwMode="auto">
            <a:xfrm>
              <a:off x="-1999989" y="5262492"/>
              <a:ext cx="2353813" cy="1956214"/>
            </a:xfrm>
            <a:custGeom>
              <a:avLst/>
              <a:gdLst>
                <a:gd name="T0" fmla="*/ 190 w 274"/>
                <a:gd name="T1" fmla="*/ 115 h 223"/>
                <a:gd name="T2" fmla="*/ 137 w 274"/>
                <a:gd name="T3" fmla="*/ 223 h 223"/>
                <a:gd name="T4" fmla="*/ 83 w 274"/>
                <a:gd name="T5" fmla="*/ 114 h 223"/>
                <a:gd name="T6" fmla="*/ 82 w 274"/>
                <a:gd name="T7" fmla="*/ 114 h 223"/>
                <a:gd name="T8" fmla="*/ 82 w 274"/>
                <a:gd name="T9" fmla="*/ 118 h 223"/>
                <a:gd name="T10" fmla="*/ 82 w 274"/>
                <a:gd name="T11" fmla="*/ 216 h 223"/>
                <a:gd name="T12" fmla="*/ 82 w 274"/>
                <a:gd name="T13" fmla="*/ 218 h 223"/>
                <a:gd name="T14" fmla="*/ 78 w 274"/>
                <a:gd name="T15" fmla="*/ 223 h 223"/>
                <a:gd name="T16" fmla="*/ 5 w 274"/>
                <a:gd name="T17" fmla="*/ 223 h 223"/>
                <a:gd name="T18" fmla="*/ 3 w 274"/>
                <a:gd name="T19" fmla="*/ 223 h 223"/>
                <a:gd name="T20" fmla="*/ 0 w 274"/>
                <a:gd name="T21" fmla="*/ 221 h 223"/>
                <a:gd name="T22" fmla="*/ 0 w 274"/>
                <a:gd name="T23" fmla="*/ 217 h 223"/>
                <a:gd name="T24" fmla="*/ 0 w 274"/>
                <a:gd name="T25" fmla="*/ 6 h 223"/>
                <a:gd name="T26" fmla="*/ 6 w 274"/>
                <a:gd name="T27" fmla="*/ 1 h 223"/>
                <a:gd name="T28" fmla="*/ 78 w 274"/>
                <a:gd name="T29" fmla="*/ 1 h 223"/>
                <a:gd name="T30" fmla="*/ 84 w 274"/>
                <a:gd name="T31" fmla="*/ 4 h 223"/>
                <a:gd name="T32" fmla="*/ 131 w 274"/>
                <a:gd name="T33" fmla="*/ 101 h 223"/>
                <a:gd name="T34" fmla="*/ 136 w 274"/>
                <a:gd name="T35" fmla="*/ 111 h 223"/>
                <a:gd name="T36" fmla="*/ 139 w 274"/>
                <a:gd name="T37" fmla="*/ 108 h 223"/>
                <a:gd name="T38" fmla="*/ 189 w 274"/>
                <a:gd name="T39" fmla="*/ 5 h 223"/>
                <a:gd name="T40" fmla="*/ 195 w 274"/>
                <a:gd name="T41" fmla="*/ 1 h 223"/>
                <a:gd name="T42" fmla="*/ 268 w 274"/>
                <a:gd name="T43" fmla="*/ 1 h 223"/>
                <a:gd name="T44" fmla="*/ 271 w 274"/>
                <a:gd name="T45" fmla="*/ 1 h 223"/>
                <a:gd name="T46" fmla="*/ 273 w 274"/>
                <a:gd name="T47" fmla="*/ 3 h 223"/>
                <a:gd name="T48" fmla="*/ 273 w 274"/>
                <a:gd name="T49" fmla="*/ 6 h 223"/>
                <a:gd name="T50" fmla="*/ 273 w 274"/>
                <a:gd name="T51" fmla="*/ 218 h 223"/>
                <a:gd name="T52" fmla="*/ 268 w 274"/>
                <a:gd name="T53" fmla="*/ 223 h 223"/>
                <a:gd name="T54" fmla="*/ 196 w 274"/>
                <a:gd name="T55" fmla="*/ 223 h 223"/>
                <a:gd name="T56" fmla="*/ 191 w 274"/>
                <a:gd name="T57" fmla="*/ 218 h 223"/>
                <a:gd name="T58" fmla="*/ 191 w 274"/>
                <a:gd name="T59" fmla="*/ 120 h 223"/>
                <a:gd name="T60" fmla="*/ 191 w 274"/>
                <a:gd name="T61" fmla="*/ 115 h 223"/>
                <a:gd name="T62" fmla="*/ 190 w 274"/>
                <a:gd name="T63" fmla="*/ 1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23">
                  <a:moveTo>
                    <a:pt x="190" y="115"/>
                  </a:moveTo>
                  <a:cubicBezTo>
                    <a:pt x="172" y="150"/>
                    <a:pt x="155" y="186"/>
                    <a:pt x="137" y="223"/>
                  </a:cubicBezTo>
                  <a:cubicBezTo>
                    <a:pt x="119" y="186"/>
                    <a:pt x="101" y="150"/>
                    <a:pt x="83" y="114"/>
                  </a:cubicBezTo>
                  <a:cubicBezTo>
                    <a:pt x="83" y="114"/>
                    <a:pt x="83" y="114"/>
                    <a:pt x="82" y="114"/>
                  </a:cubicBezTo>
                  <a:cubicBezTo>
                    <a:pt x="82" y="115"/>
                    <a:pt x="82" y="117"/>
                    <a:pt x="82" y="118"/>
                  </a:cubicBezTo>
                  <a:cubicBezTo>
                    <a:pt x="82" y="151"/>
                    <a:pt x="82" y="183"/>
                    <a:pt x="82" y="216"/>
                  </a:cubicBezTo>
                  <a:cubicBezTo>
                    <a:pt x="82" y="217"/>
                    <a:pt x="82" y="218"/>
                    <a:pt x="82" y="218"/>
                  </a:cubicBezTo>
                  <a:cubicBezTo>
                    <a:pt x="82" y="223"/>
                    <a:pt x="83" y="223"/>
                    <a:pt x="78" y="223"/>
                  </a:cubicBezTo>
                  <a:cubicBezTo>
                    <a:pt x="54" y="223"/>
                    <a:pt x="29" y="223"/>
                    <a:pt x="5" y="223"/>
                  </a:cubicBezTo>
                  <a:cubicBezTo>
                    <a:pt x="4" y="223"/>
                    <a:pt x="4" y="223"/>
                    <a:pt x="3" y="223"/>
                  </a:cubicBezTo>
                  <a:cubicBezTo>
                    <a:pt x="1" y="223"/>
                    <a:pt x="0" y="222"/>
                    <a:pt x="0" y="221"/>
                  </a:cubicBezTo>
                  <a:cubicBezTo>
                    <a:pt x="1" y="220"/>
                    <a:pt x="0" y="219"/>
                    <a:pt x="0" y="217"/>
                  </a:cubicBezTo>
                  <a:cubicBezTo>
                    <a:pt x="0" y="147"/>
                    <a:pt x="0" y="77"/>
                    <a:pt x="0" y="6"/>
                  </a:cubicBezTo>
                  <a:cubicBezTo>
                    <a:pt x="0" y="0"/>
                    <a:pt x="0" y="1"/>
                    <a:pt x="6" y="1"/>
                  </a:cubicBezTo>
                  <a:cubicBezTo>
                    <a:pt x="30" y="1"/>
                    <a:pt x="54" y="1"/>
                    <a:pt x="78" y="1"/>
                  </a:cubicBezTo>
                  <a:cubicBezTo>
                    <a:pt x="81" y="1"/>
                    <a:pt x="83" y="1"/>
                    <a:pt x="84" y="4"/>
                  </a:cubicBezTo>
                  <a:cubicBezTo>
                    <a:pt x="100" y="37"/>
                    <a:pt x="116" y="69"/>
                    <a:pt x="131" y="101"/>
                  </a:cubicBezTo>
                  <a:cubicBezTo>
                    <a:pt x="133" y="104"/>
                    <a:pt x="135" y="107"/>
                    <a:pt x="136" y="111"/>
                  </a:cubicBezTo>
                  <a:cubicBezTo>
                    <a:pt x="138" y="111"/>
                    <a:pt x="138" y="109"/>
                    <a:pt x="139" y="108"/>
                  </a:cubicBezTo>
                  <a:cubicBezTo>
                    <a:pt x="155" y="74"/>
                    <a:pt x="172" y="39"/>
                    <a:pt x="189" y="5"/>
                  </a:cubicBezTo>
                  <a:cubicBezTo>
                    <a:pt x="190" y="2"/>
                    <a:pt x="192" y="1"/>
                    <a:pt x="195" y="1"/>
                  </a:cubicBezTo>
                  <a:cubicBezTo>
                    <a:pt x="220" y="1"/>
                    <a:pt x="244" y="1"/>
                    <a:pt x="268" y="1"/>
                  </a:cubicBezTo>
                  <a:cubicBezTo>
                    <a:pt x="269" y="1"/>
                    <a:pt x="270" y="1"/>
                    <a:pt x="271" y="1"/>
                  </a:cubicBezTo>
                  <a:cubicBezTo>
                    <a:pt x="273" y="1"/>
                    <a:pt x="273" y="2"/>
                    <a:pt x="273" y="3"/>
                  </a:cubicBezTo>
                  <a:cubicBezTo>
                    <a:pt x="273" y="4"/>
                    <a:pt x="273" y="5"/>
                    <a:pt x="273" y="6"/>
                  </a:cubicBezTo>
                  <a:cubicBezTo>
                    <a:pt x="273" y="77"/>
                    <a:pt x="273" y="147"/>
                    <a:pt x="273" y="218"/>
                  </a:cubicBezTo>
                  <a:cubicBezTo>
                    <a:pt x="273" y="223"/>
                    <a:pt x="274" y="223"/>
                    <a:pt x="268" y="223"/>
                  </a:cubicBezTo>
                  <a:cubicBezTo>
                    <a:pt x="244" y="223"/>
                    <a:pt x="220" y="223"/>
                    <a:pt x="196" y="223"/>
                  </a:cubicBezTo>
                  <a:cubicBezTo>
                    <a:pt x="190" y="223"/>
                    <a:pt x="191" y="223"/>
                    <a:pt x="191" y="218"/>
                  </a:cubicBezTo>
                  <a:cubicBezTo>
                    <a:pt x="191" y="185"/>
                    <a:pt x="191" y="153"/>
                    <a:pt x="191" y="120"/>
                  </a:cubicBezTo>
                  <a:cubicBezTo>
                    <a:pt x="191" y="118"/>
                    <a:pt x="191" y="116"/>
                    <a:pt x="191" y="115"/>
                  </a:cubicBezTo>
                  <a:cubicBezTo>
                    <a:pt x="190" y="115"/>
                    <a:pt x="190" y="115"/>
                    <a:pt x="190" y="1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s-ES_tradnl" sz="1350" kern="1200">
                <a:solidFill>
                  <a:prstClr val="black"/>
                </a:solidFill>
                <a:latin typeface="Calibri" panose="020F0502020204030204"/>
                <a:ea typeface="+mn-ea"/>
                <a:cs typeface="+mn-cs"/>
              </a:endParaRPr>
            </a:p>
          </p:txBody>
        </p:sp>
        <p:sp>
          <p:nvSpPr>
            <p:cNvPr id="38" name="Freeform 6">
              <a:extLst>
                <a:ext uri="{FF2B5EF4-FFF2-40B4-BE49-F238E27FC236}">
                  <a16:creationId xmlns:a16="http://schemas.microsoft.com/office/drawing/2014/main" id="{EAA6D2F1-41D1-417C-BB0E-172E26155C97}"/>
                </a:ext>
              </a:extLst>
            </p:cNvPr>
            <p:cNvSpPr>
              <a:spLocks noEditPoints="1"/>
            </p:cNvSpPr>
            <p:nvPr/>
          </p:nvSpPr>
          <p:spPr bwMode="auto">
            <a:xfrm>
              <a:off x="576481" y="5278391"/>
              <a:ext cx="2337913" cy="1940305"/>
            </a:xfrm>
            <a:custGeom>
              <a:avLst/>
              <a:gdLst>
                <a:gd name="T0" fmla="*/ 271 w 271"/>
                <a:gd name="T1" fmla="*/ 221 h 222"/>
                <a:gd name="T2" fmla="*/ 266 w 271"/>
                <a:gd name="T3" fmla="*/ 222 h 222"/>
                <a:gd name="T4" fmla="*/ 194 w 271"/>
                <a:gd name="T5" fmla="*/ 222 h 222"/>
                <a:gd name="T6" fmla="*/ 188 w 271"/>
                <a:gd name="T7" fmla="*/ 217 h 222"/>
                <a:gd name="T8" fmla="*/ 180 w 271"/>
                <a:gd name="T9" fmla="*/ 189 h 222"/>
                <a:gd name="T10" fmla="*/ 175 w 271"/>
                <a:gd name="T11" fmla="*/ 186 h 222"/>
                <a:gd name="T12" fmla="*/ 96 w 271"/>
                <a:gd name="T13" fmla="*/ 186 h 222"/>
                <a:gd name="T14" fmla="*/ 91 w 271"/>
                <a:gd name="T15" fmla="*/ 189 h 222"/>
                <a:gd name="T16" fmla="*/ 83 w 271"/>
                <a:gd name="T17" fmla="*/ 217 h 222"/>
                <a:gd name="T18" fmla="*/ 76 w 271"/>
                <a:gd name="T19" fmla="*/ 222 h 222"/>
                <a:gd name="T20" fmla="*/ 14 w 271"/>
                <a:gd name="T21" fmla="*/ 222 h 222"/>
                <a:gd name="T22" fmla="*/ 3 w 271"/>
                <a:gd name="T23" fmla="*/ 222 h 222"/>
                <a:gd name="T24" fmla="*/ 0 w 271"/>
                <a:gd name="T25" fmla="*/ 221 h 222"/>
                <a:gd name="T26" fmla="*/ 5 w 271"/>
                <a:gd name="T27" fmla="*/ 201 h 222"/>
                <a:gd name="T28" fmla="*/ 62 w 271"/>
                <a:gd name="T29" fmla="*/ 5 h 222"/>
                <a:gd name="T30" fmla="*/ 62 w 271"/>
                <a:gd name="T31" fmla="*/ 4 h 222"/>
                <a:gd name="T32" fmla="*/ 67 w 271"/>
                <a:gd name="T33" fmla="*/ 0 h 222"/>
                <a:gd name="T34" fmla="*/ 93 w 271"/>
                <a:gd name="T35" fmla="*/ 0 h 222"/>
                <a:gd name="T36" fmla="*/ 201 w 271"/>
                <a:gd name="T37" fmla="*/ 0 h 222"/>
                <a:gd name="T38" fmla="*/ 204 w 271"/>
                <a:gd name="T39" fmla="*/ 0 h 222"/>
                <a:gd name="T40" fmla="*/ 209 w 271"/>
                <a:gd name="T41" fmla="*/ 3 h 222"/>
                <a:gd name="T42" fmla="*/ 220 w 271"/>
                <a:gd name="T43" fmla="*/ 41 h 222"/>
                <a:gd name="T44" fmla="*/ 270 w 271"/>
                <a:gd name="T45" fmla="*/ 216 h 222"/>
                <a:gd name="T46" fmla="*/ 271 w 271"/>
                <a:gd name="T47" fmla="*/ 221 h 222"/>
                <a:gd name="T48" fmla="*/ 136 w 271"/>
                <a:gd name="T49" fmla="*/ 35 h 222"/>
                <a:gd name="T50" fmla="*/ 134 w 271"/>
                <a:gd name="T51" fmla="*/ 37 h 222"/>
                <a:gd name="T52" fmla="*/ 125 w 271"/>
                <a:gd name="T53" fmla="*/ 68 h 222"/>
                <a:gd name="T54" fmla="*/ 103 w 271"/>
                <a:gd name="T55" fmla="*/ 145 h 222"/>
                <a:gd name="T56" fmla="*/ 106 w 271"/>
                <a:gd name="T57" fmla="*/ 149 h 222"/>
                <a:gd name="T58" fmla="*/ 165 w 271"/>
                <a:gd name="T59" fmla="*/ 149 h 222"/>
                <a:gd name="T60" fmla="*/ 168 w 271"/>
                <a:gd name="T61" fmla="*/ 145 h 222"/>
                <a:gd name="T62" fmla="*/ 136 w 271"/>
                <a:gd name="T63" fmla="*/ 3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1" h="222">
                  <a:moveTo>
                    <a:pt x="271" y="221"/>
                  </a:moveTo>
                  <a:cubicBezTo>
                    <a:pt x="270" y="222"/>
                    <a:pt x="268" y="222"/>
                    <a:pt x="266" y="222"/>
                  </a:cubicBezTo>
                  <a:cubicBezTo>
                    <a:pt x="242" y="222"/>
                    <a:pt x="218" y="222"/>
                    <a:pt x="194" y="222"/>
                  </a:cubicBezTo>
                  <a:cubicBezTo>
                    <a:pt x="190" y="222"/>
                    <a:pt x="190" y="222"/>
                    <a:pt x="188" y="217"/>
                  </a:cubicBezTo>
                  <a:cubicBezTo>
                    <a:pt x="186" y="208"/>
                    <a:pt x="183" y="199"/>
                    <a:pt x="180" y="189"/>
                  </a:cubicBezTo>
                  <a:cubicBezTo>
                    <a:pt x="179" y="186"/>
                    <a:pt x="179" y="186"/>
                    <a:pt x="175" y="186"/>
                  </a:cubicBezTo>
                  <a:cubicBezTo>
                    <a:pt x="149" y="186"/>
                    <a:pt x="122" y="186"/>
                    <a:pt x="96" y="186"/>
                  </a:cubicBezTo>
                  <a:cubicBezTo>
                    <a:pt x="92" y="186"/>
                    <a:pt x="92" y="186"/>
                    <a:pt x="91" y="189"/>
                  </a:cubicBezTo>
                  <a:cubicBezTo>
                    <a:pt x="88" y="199"/>
                    <a:pt x="85" y="208"/>
                    <a:pt x="83" y="217"/>
                  </a:cubicBezTo>
                  <a:cubicBezTo>
                    <a:pt x="81" y="222"/>
                    <a:pt x="81" y="222"/>
                    <a:pt x="76" y="222"/>
                  </a:cubicBezTo>
                  <a:cubicBezTo>
                    <a:pt x="56" y="222"/>
                    <a:pt x="35" y="222"/>
                    <a:pt x="14" y="222"/>
                  </a:cubicBezTo>
                  <a:cubicBezTo>
                    <a:pt x="11" y="222"/>
                    <a:pt x="7" y="222"/>
                    <a:pt x="3" y="222"/>
                  </a:cubicBezTo>
                  <a:cubicBezTo>
                    <a:pt x="2" y="222"/>
                    <a:pt x="1" y="222"/>
                    <a:pt x="0" y="221"/>
                  </a:cubicBezTo>
                  <a:cubicBezTo>
                    <a:pt x="1" y="215"/>
                    <a:pt x="3" y="208"/>
                    <a:pt x="5" y="201"/>
                  </a:cubicBezTo>
                  <a:cubicBezTo>
                    <a:pt x="24" y="136"/>
                    <a:pt x="43" y="70"/>
                    <a:pt x="62" y="5"/>
                  </a:cubicBezTo>
                  <a:cubicBezTo>
                    <a:pt x="62" y="5"/>
                    <a:pt x="62" y="4"/>
                    <a:pt x="62" y="4"/>
                  </a:cubicBezTo>
                  <a:cubicBezTo>
                    <a:pt x="63" y="0"/>
                    <a:pt x="63" y="0"/>
                    <a:pt x="67" y="0"/>
                  </a:cubicBezTo>
                  <a:cubicBezTo>
                    <a:pt x="76" y="0"/>
                    <a:pt x="85" y="0"/>
                    <a:pt x="93" y="0"/>
                  </a:cubicBezTo>
                  <a:cubicBezTo>
                    <a:pt x="129" y="0"/>
                    <a:pt x="165" y="0"/>
                    <a:pt x="201" y="0"/>
                  </a:cubicBezTo>
                  <a:cubicBezTo>
                    <a:pt x="202" y="0"/>
                    <a:pt x="203" y="0"/>
                    <a:pt x="204" y="0"/>
                  </a:cubicBezTo>
                  <a:cubicBezTo>
                    <a:pt x="208" y="0"/>
                    <a:pt x="208" y="0"/>
                    <a:pt x="209" y="3"/>
                  </a:cubicBezTo>
                  <a:cubicBezTo>
                    <a:pt x="213" y="16"/>
                    <a:pt x="216" y="28"/>
                    <a:pt x="220" y="41"/>
                  </a:cubicBezTo>
                  <a:cubicBezTo>
                    <a:pt x="237" y="99"/>
                    <a:pt x="253" y="158"/>
                    <a:pt x="270" y="216"/>
                  </a:cubicBezTo>
                  <a:cubicBezTo>
                    <a:pt x="271" y="218"/>
                    <a:pt x="271" y="219"/>
                    <a:pt x="271" y="221"/>
                  </a:cubicBezTo>
                  <a:close/>
                  <a:moveTo>
                    <a:pt x="136" y="35"/>
                  </a:moveTo>
                  <a:cubicBezTo>
                    <a:pt x="135" y="35"/>
                    <a:pt x="135" y="36"/>
                    <a:pt x="134" y="37"/>
                  </a:cubicBezTo>
                  <a:cubicBezTo>
                    <a:pt x="131" y="48"/>
                    <a:pt x="128" y="58"/>
                    <a:pt x="125" y="68"/>
                  </a:cubicBezTo>
                  <a:cubicBezTo>
                    <a:pt x="118" y="94"/>
                    <a:pt x="111" y="120"/>
                    <a:pt x="103" y="145"/>
                  </a:cubicBezTo>
                  <a:cubicBezTo>
                    <a:pt x="102" y="149"/>
                    <a:pt x="102" y="149"/>
                    <a:pt x="106" y="149"/>
                  </a:cubicBezTo>
                  <a:cubicBezTo>
                    <a:pt x="126" y="149"/>
                    <a:pt x="145" y="149"/>
                    <a:pt x="165" y="149"/>
                  </a:cubicBezTo>
                  <a:cubicBezTo>
                    <a:pt x="169" y="149"/>
                    <a:pt x="169" y="149"/>
                    <a:pt x="168" y="145"/>
                  </a:cubicBezTo>
                  <a:cubicBezTo>
                    <a:pt x="157" y="109"/>
                    <a:pt x="147" y="72"/>
                    <a:pt x="13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s-ES_tradnl" sz="1350" kern="1200">
                <a:solidFill>
                  <a:prstClr val="black"/>
                </a:solidFill>
                <a:latin typeface="Calibri" panose="020F0502020204030204"/>
                <a:ea typeface="+mn-ea"/>
                <a:cs typeface="+mn-cs"/>
              </a:endParaRPr>
            </a:p>
          </p:txBody>
        </p:sp>
        <p:sp>
          <p:nvSpPr>
            <p:cNvPr id="39" name="Freeform 7">
              <a:extLst>
                <a:ext uri="{FF2B5EF4-FFF2-40B4-BE49-F238E27FC236}">
                  <a16:creationId xmlns:a16="http://schemas.microsoft.com/office/drawing/2014/main" id="{131CC19F-39B8-4BEA-908A-0ECBD6C692B3}"/>
                </a:ext>
              </a:extLst>
            </p:cNvPr>
            <p:cNvSpPr>
              <a:spLocks noEditPoints="1"/>
            </p:cNvSpPr>
            <p:nvPr/>
          </p:nvSpPr>
          <p:spPr bwMode="auto">
            <a:xfrm>
              <a:off x="7383453" y="5262492"/>
              <a:ext cx="1988022" cy="1956214"/>
            </a:xfrm>
            <a:custGeom>
              <a:avLst/>
              <a:gdLst>
                <a:gd name="T0" fmla="*/ 172 w 231"/>
                <a:gd name="T1" fmla="*/ 112 h 223"/>
                <a:gd name="T2" fmla="*/ 175 w 231"/>
                <a:gd name="T3" fmla="*/ 113 h 223"/>
                <a:gd name="T4" fmla="*/ 219 w 231"/>
                <a:gd name="T5" fmla="*/ 168 h 223"/>
                <a:gd name="T6" fmla="*/ 219 w 231"/>
                <a:gd name="T7" fmla="*/ 219 h 223"/>
                <a:gd name="T8" fmla="*/ 215 w 231"/>
                <a:gd name="T9" fmla="*/ 223 h 223"/>
                <a:gd name="T10" fmla="*/ 143 w 231"/>
                <a:gd name="T11" fmla="*/ 223 h 223"/>
                <a:gd name="T12" fmla="*/ 141 w 231"/>
                <a:gd name="T13" fmla="*/ 223 h 223"/>
                <a:gd name="T14" fmla="*/ 139 w 231"/>
                <a:gd name="T15" fmla="*/ 221 h 223"/>
                <a:gd name="T16" fmla="*/ 139 w 231"/>
                <a:gd name="T17" fmla="*/ 217 h 223"/>
                <a:gd name="T18" fmla="*/ 139 w 231"/>
                <a:gd name="T19" fmla="*/ 168 h 223"/>
                <a:gd name="T20" fmla="*/ 102 w 231"/>
                <a:gd name="T21" fmla="*/ 131 h 223"/>
                <a:gd name="T22" fmla="*/ 88 w 231"/>
                <a:gd name="T23" fmla="*/ 131 h 223"/>
                <a:gd name="T24" fmla="*/ 85 w 231"/>
                <a:gd name="T25" fmla="*/ 134 h 223"/>
                <a:gd name="T26" fmla="*/ 85 w 231"/>
                <a:gd name="T27" fmla="*/ 151 h 223"/>
                <a:gd name="T28" fmla="*/ 85 w 231"/>
                <a:gd name="T29" fmla="*/ 217 h 223"/>
                <a:gd name="T30" fmla="*/ 85 w 231"/>
                <a:gd name="T31" fmla="*/ 221 h 223"/>
                <a:gd name="T32" fmla="*/ 82 w 231"/>
                <a:gd name="T33" fmla="*/ 223 h 223"/>
                <a:gd name="T34" fmla="*/ 80 w 231"/>
                <a:gd name="T35" fmla="*/ 223 h 223"/>
                <a:gd name="T36" fmla="*/ 6 w 231"/>
                <a:gd name="T37" fmla="*/ 223 h 223"/>
                <a:gd name="T38" fmla="*/ 4 w 231"/>
                <a:gd name="T39" fmla="*/ 223 h 223"/>
                <a:gd name="T40" fmla="*/ 1 w 231"/>
                <a:gd name="T41" fmla="*/ 220 h 223"/>
                <a:gd name="T42" fmla="*/ 1 w 231"/>
                <a:gd name="T43" fmla="*/ 217 h 223"/>
                <a:gd name="T44" fmla="*/ 1 w 231"/>
                <a:gd name="T45" fmla="*/ 7 h 223"/>
                <a:gd name="T46" fmla="*/ 7 w 231"/>
                <a:gd name="T47" fmla="*/ 1 h 223"/>
                <a:gd name="T48" fmla="*/ 163 w 231"/>
                <a:gd name="T49" fmla="*/ 1 h 223"/>
                <a:gd name="T50" fmla="*/ 213 w 231"/>
                <a:gd name="T51" fmla="*/ 30 h 223"/>
                <a:gd name="T52" fmla="*/ 173 w 231"/>
                <a:gd name="T53" fmla="*/ 111 h 223"/>
                <a:gd name="T54" fmla="*/ 172 w 231"/>
                <a:gd name="T55" fmla="*/ 112 h 223"/>
                <a:gd name="T56" fmla="*/ 85 w 231"/>
                <a:gd name="T57" fmla="*/ 60 h 223"/>
                <a:gd name="T58" fmla="*/ 85 w 231"/>
                <a:gd name="T59" fmla="*/ 90 h 223"/>
                <a:gd name="T60" fmla="*/ 88 w 231"/>
                <a:gd name="T61" fmla="*/ 93 h 223"/>
                <a:gd name="T62" fmla="*/ 102 w 231"/>
                <a:gd name="T63" fmla="*/ 93 h 223"/>
                <a:gd name="T64" fmla="*/ 137 w 231"/>
                <a:gd name="T65" fmla="*/ 68 h 223"/>
                <a:gd name="T66" fmla="*/ 131 w 231"/>
                <a:gd name="T67" fmla="*/ 37 h 223"/>
                <a:gd name="T68" fmla="*/ 112 w 231"/>
                <a:gd name="T69" fmla="*/ 28 h 223"/>
                <a:gd name="T70" fmla="*/ 88 w 231"/>
                <a:gd name="T71" fmla="*/ 27 h 223"/>
                <a:gd name="T72" fmla="*/ 85 w 231"/>
                <a:gd name="T73" fmla="*/ 30 h 223"/>
                <a:gd name="T74" fmla="*/ 85 w 231"/>
                <a:gd name="T75" fmla="*/ 6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1" h="223">
                  <a:moveTo>
                    <a:pt x="172" y="112"/>
                  </a:moveTo>
                  <a:cubicBezTo>
                    <a:pt x="172" y="113"/>
                    <a:pt x="174" y="113"/>
                    <a:pt x="175" y="113"/>
                  </a:cubicBezTo>
                  <a:cubicBezTo>
                    <a:pt x="201" y="118"/>
                    <a:pt x="220" y="142"/>
                    <a:pt x="219" y="168"/>
                  </a:cubicBezTo>
                  <a:cubicBezTo>
                    <a:pt x="219" y="185"/>
                    <a:pt x="219" y="202"/>
                    <a:pt x="219" y="219"/>
                  </a:cubicBezTo>
                  <a:cubicBezTo>
                    <a:pt x="219" y="223"/>
                    <a:pt x="219" y="223"/>
                    <a:pt x="215" y="223"/>
                  </a:cubicBezTo>
                  <a:cubicBezTo>
                    <a:pt x="191" y="223"/>
                    <a:pt x="167" y="223"/>
                    <a:pt x="143" y="223"/>
                  </a:cubicBezTo>
                  <a:cubicBezTo>
                    <a:pt x="142" y="223"/>
                    <a:pt x="142" y="223"/>
                    <a:pt x="141" y="223"/>
                  </a:cubicBezTo>
                  <a:cubicBezTo>
                    <a:pt x="139" y="223"/>
                    <a:pt x="138" y="222"/>
                    <a:pt x="139" y="221"/>
                  </a:cubicBezTo>
                  <a:cubicBezTo>
                    <a:pt x="139" y="220"/>
                    <a:pt x="139" y="218"/>
                    <a:pt x="139" y="217"/>
                  </a:cubicBezTo>
                  <a:cubicBezTo>
                    <a:pt x="139" y="201"/>
                    <a:pt x="138" y="184"/>
                    <a:pt x="139" y="168"/>
                  </a:cubicBezTo>
                  <a:cubicBezTo>
                    <a:pt x="139" y="149"/>
                    <a:pt x="122" y="131"/>
                    <a:pt x="102" y="131"/>
                  </a:cubicBezTo>
                  <a:cubicBezTo>
                    <a:pt x="97" y="131"/>
                    <a:pt x="93" y="131"/>
                    <a:pt x="88" y="131"/>
                  </a:cubicBezTo>
                  <a:cubicBezTo>
                    <a:pt x="85" y="131"/>
                    <a:pt x="84" y="132"/>
                    <a:pt x="85" y="134"/>
                  </a:cubicBezTo>
                  <a:cubicBezTo>
                    <a:pt x="85" y="140"/>
                    <a:pt x="85" y="145"/>
                    <a:pt x="85" y="151"/>
                  </a:cubicBezTo>
                  <a:cubicBezTo>
                    <a:pt x="85" y="173"/>
                    <a:pt x="85" y="195"/>
                    <a:pt x="85" y="217"/>
                  </a:cubicBezTo>
                  <a:cubicBezTo>
                    <a:pt x="85" y="218"/>
                    <a:pt x="85" y="220"/>
                    <a:pt x="85" y="221"/>
                  </a:cubicBezTo>
                  <a:cubicBezTo>
                    <a:pt x="85" y="222"/>
                    <a:pt x="84" y="223"/>
                    <a:pt x="82" y="223"/>
                  </a:cubicBezTo>
                  <a:cubicBezTo>
                    <a:pt x="82" y="223"/>
                    <a:pt x="81" y="223"/>
                    <a:pt x="80" y="223"/>
                  </a:cubicBezTo>
                  <a:cubicBezTo>
                    <a:pt x="55" y="223"/>
                    <a:pt x="31" y="223"/>
                    <a:pt x="6" y="223"/>
                  </a:cubicBezTo>
                  <a:cubicBezTo>
                    <a:pt x="5" y="223"/>
                    <a:pt x="4" y="223"/>
                    <a:pt x="4" y="223"/>
                  </a:cubicBezTo>
                  <a:cubicBezTo>
                    <a:pt x="2" y="223"/>
                    <a:pt x="1" y="222"/>
                    <a:pt x="1" y="220"/>
                  </a:cubicBezTo>
                  <a:cubicBezTo>
                    <a:pt x="1" y="219"/>
                    <a:pt x="1" y="218"/>
                    <a:pt x="1" y="217"/>
                  </a:cubicBezTo>
                  <a:cubicBezTo>
                    <a:pt x="1" y="147"/>
                    <a:pt x="1" y="77"/>
                    <a:pt x="1" y="7"/>
                  </a:cubicBezTo>
                  <a:cubicBezTo>
                    <a:pt x="1" y="0"/>
                    <a:pt x="0" y="1"/>
                    <a:pt x="7" y="1"/>
                  </a:cubicBezTo>
                  <a:cubicBezTo>
                    <a:pt x="59" y="1"/>
                    <a:pt x="111" y="1"/>
                    <a:pt x="163" y="1"/>
                  </a:cubicBezTo>
                  <a:cubicBezTo>
                    <a:pt x="185" y="1"/>
                    <a:pt x="202" y="11"/>
                    <a:pt x="213" y="30"/>
                  </a:cubicBezTo>
                  <a:cubicBezTo>
                    <a:pt x="231" y="64"/>
                    <a:pt x="210" y="105"/>
                    <a:pt x="173" y="111"/>
                  </a:cubicBezTo>
                  <a:cubicBezTo>
                    <a:pt x="173" y="111"/>
                    <a:pt x="172" y="111"/>
                    <a:pt x="172" y="112"/>
                  </a:cubicBezTo>
                  <a:close/>
                  <a:moveTo>
                    <a:pt x="85" y="60"/>
                  </a:moveTo>
                  <a:cubicBezTo>
                    <a:pt x="85" y="70"/>
                    <a:pt x="85" y="80"/>
                    <a:pt x="85" y="90"/>
                  </a:cubicBezTo>
                  <a:cubicBezTo>
                    <a:pt x="85" y="92"/>
                    <a:pt x="85" y="93"/>
                    <a:pt x="88" y="93"/>
                  </a:cubicBezTo>
                  <a:cubicBezTo>
                    <a:pt x="92" y="93"/>
                    <a:pt x="97" y="93"/>
                    <a:pt x="102" y="93"/>
                  </a:cubicBezTo>
                  <a:cubicBezTo>
                    <a:pt x="118" y="93"/>
                    <a:pt x="132" y="83"/>
                    <a:pt x="137" y="68"/>
                  </a:cubicBezTo>
                  <a:cubicBezTo>
                    <a:pt x="140" y="57"/>
                    <a:pt x="140" y="46"/>
                    <a:pt x="131" y="37"/>
                  </a:cubicBezTo>
                  <a:cubicBezTo>
                    <a:pt x="126" y="32"/>
                    <a:pt x="119" y="29"/>
                    <a:pt x="112" y="28"/>
                  </a:cubicBezTo>
                  <a:cubicBezTo>
                    <a:pt x="104" y="26"/>
                    <a:pt x="96" y="27"/>
                    <a:pt x="88" y="27"/>
                  </a:cubicBezTo>
                  <a:cubicBezTo>
                    <a:pt x="85" y="27"/>
                    <a:pt x="85" y="27"/>
                    <a:pt x="85" y="30"/>
                  </a:cubicBezTo>
                  <a:cubicBezTo>
                    <a:pt x="85" y="40"/>
                    <a:pt x="85" y="50"/>
                    <a:pt x="8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s-ES_tradnl" sz="1350" kern="1200">
                <a:solidFill>
                  <a:prstClr val="black"/>
                </a:solidFill>
                <a:latin typeface="Calibri" panose="020F0502020204030204"/>
                <a:ea typeface="+mn-ea"/>
                <a:cs typeface="+mn-cs"/>
              </a:endParaRPr>
            </a:p>
          </p:txBody>
        </p:sp>
        <p:sp>
          <p:nvSpPr>
            <p:cNvPr id="40" name="Freeform 8">
              <a:extLst>
                <a:ext uri="{FF2B5EF4-FFF2-40B4-BE49-F238E27FC236}">
                  <a16:creationId xmlns:a16="http://schemas.microsoft.com/office/drawing/2014/main" id="{24F57580-01A4-4DDB-A479-D7D40E9247B4}"/>
                </a:ext>
              </a:extLst>
            </p:cNvPr>
            <p:cNvSpPr>
              <a:spLocks/>
            </p:cNvSpPr>
            <p:nvPr/>
          </p:nvSpPr>
          <p:spPr bwMode="auto">
            <a:xfrm>
              <a:off x="9514607" y="5262492"/>
              <a:ext cx="1908497" cy="1956214"/>
            </a:xfrm>
            <a:custGeom>
              <a:avLst/>
              <a:gdLst>
                <a:gd name="T0" fmla="*/ 1 w 220"/>
                <a:gd name="T1" fmla="*/ 112 h 224"/>
                <a:gd name="T2" fmla="*/ 1 w 220"/>
                <a:gd name="T3" fmla="*/ 7 h 224"/>
                <a:gd name="T4" fmla="*/ 6 w 220"/>
                <a:gd name="T5" fmla="*/ 1 h 224"/>
                <a:gd name="T6" fmla="*/ 214 w 220"/>
                <a:gd name="T7" fmla="*/ 1 h 224"/>
                <a:gd name="T8" fmla="*/ 219 w 220"/>
                <a:gd name="T9" fmla="*/ 6 h 224"/>
                <a:gd name="T10" fmla="*/ 219 w 220"/>
                <a:gd name="T11" fmla="*/ 31 h 224"/>
                <a:gd name="T12" fmla="*/ 213 w 220"/>
                <a:gd name="T13" fmla="*/ 37 h 224"/>
                <a:gd name="T14" fmla="*/ 89 w 220"/>
                <a:gd name="T15" fmla="*/ 37 h 224"/>
                <a:gd name="T16" fmla="*/ 86 w 220"/>
                <a:gd name="T17" fmla="*/ 37 h 224"/>
                <a:gd name="T18" fmla="*/ 83 w 220"/>
                <a:gd name="T19" fmla="*/ 40 h 224"/>
                <a:gd name="T20" fmla="*/ 83 w 220"/>
                <a:gd name="T21" fmla="*/ 91 h 224"/>
                <a:gd name="T22" fmla="*/ 86 w 220"/>
                <a:gd name="T23" fmla="*/ 94 h 224"/>
                <a:gd name="T24" fmla="*/ 89 w 220"/>
                <a:gd name="T25" fmla="*/ 94 h 224"/>
                <a:gd name="T26" fmla="*/ 213 w 220"/>
                <a:gd name="T27" fmla="*/ 94 h 224"/>
                <a:gd name="T28" fmla="*/ 217 w 220"/>
                <a:gd name="T29" fmla="*/ 94 h 224"/>
                <a:gd name="T30" fmla="*/ 219 w 220"/>
                <a:gd name="T31" fmla="*/ 96 h 224"/>
                <a:gd name="T32" fmla="*/ 219 w 220"/>
                <a:gd name="T33" fmla="*/ 128 h 224"/>
                <a:gd name="T34" fmla="*/ 217 w 220"/>
                <a:gd name="T35" fmla="*/ 130 h 224"/>
                <a:gd name="T36" fmla="*/ 213 w 220"/>
                <a:gd name="T37" fmla="*/ 130 h 224"/>
                <a:gd name="T38" fmla="*/ 88 w 220"/>
                <a:gd name="T39" fmla="*/ 130 h 224"/>
                <a:gd name="T40" fmla="*/ 83 w 220"/>
                <a:gd name="T41" fmla="*/ 136 h 224"/>
                <a:gd name="T42" fmla="*/ 83 w 220"/>
                <a:gd name="T43" fmla="*/ 182 h 224"/>
                <a:gd name="T44" fmla="*/ 88 w 220"/>
                <a:gd name="T45" fmla="*/ 186 h 224"/>
                <a:gd name="T46" fmla="*/ 213 w 220"/>
                <a:gd name="T47" fmla="*/ 186 h 224"/>
                <a:gd name="T48" fmla="*/ 219 w 220"/>
                <a:gd name="T49" fmla="*/ 193 h 224"/>
                <a:gd name="T50" fmla="*/ 219 w 220"/>
                <a:gd name="T51" fmla="*/ 219 h 224"/>
                <a:gd name="T52" fmla="*/ 216 w 220"/>
                <a:gd name="T53" fmla="*/ 223 h 224"/>
                <a:gd name="T54" fmla="*/ 213 w 220"/>
                <a:gd name="T55" fmla="*/ 223 h 224"/>
                <a:gd name="T56" fmla="*/ 7 w 220"/>
                <a:gd name="T57" fmla="*/ 223 h 224"/>
                <a:gd name="T58" fmla="*/ 1 w 220"/>
                <a:gd name="T59" fmla="*/ 216 h 224"/>
                <a:gd name="T60" fmla="*/ 1 w 220"/>
                <a:gd name="T6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0" h="224">
                  <a:moveTo>
                    <a:pt x="1" y="112"/>
                  </a:moveTo>
                  <a:cubicBezTo>
                    <a:pt x="1" y="77"/>
                    <a:pt x="1" y="42"/>
                    <a:pt x="1" y="7"/>
                  </a:cubicBezTo>
                  <a:cubicBezTo>
                    <a:pt x="1" y="0"/>
                    <a:pt x="0" y="1"/>
                    <a:pt x="6" y="1"/>
                  </a:cubicBezTo>
                  <a:cubicBezTo>
                    <a:pt x="76" y="1"/>
                    <a:pt x="145" y="1"/>
                    <a:pt x="214" y="1"/>
                  </a:cubicBezTo>
                  <a:cubicBezTo>
                    <a:pt x="219" y="1"/>
                    <a:pt x="219" y="0"/>
                    <a:pt x="219" y="6"/>
                  </a:cubicBezTo>
                  <a:cubicBezTo>
                    <a:pt x="219" y="14"/>
                    <a:pt x="219" y="23"/>
                    <a:pt x="219" y="31"/>
                  </a:cubicBezTo>
                  <a:cubicBezTo>
                    <a:pt x="219" y="38"/>
                    <a:pt x="220" y="37"/>
                    <a:pt x="213" y="37"/>
                  </a:cubicBezTo>
                  <a:cubicBezTo>
                    <a:pt x="172" y="37"/>
                    <a:pt x="131" y="37"/>
                    <a:pt x="89" y="37"/>
                  </a:cubicBezTo>
                  <a:cubicBezTo>
                    <a:pt x="88" y="37"/>
                    <a:pt x="87" y="37"/>
                    <a:pt x="86" y="37"/>
                  </a:cubicBezTo>
                  <a:cubicBezTo>
                    <a:pt x="84" y="37"/>
                    <a:pt x="83" y="38"/>
                    <a:pt x="83" y="40"/>
                  </a:cubicBezTo>
                  <a:cubicBezTo>
                    <a:pt x="83" y="57"/>
                    <a:pt x="83" y="74"/>
                    <a:pt x="83" y="91"/>
                  </a:cubicBezTo>
                  <a:cubicBezTo>
                    <a:pt x="83" y="93"/>
                    <a:pt x="84" y="94"/>
                    <a:pt x="86" y="94"/>
                  </a:cubicBezTo>
                  <a:cubicBezTo>
                    <a:pt x="87" y="94"/>
                    <a:pt x="88" y="94"/>
                    <a:pt x="89" y="94"/>
                  </a:cubicBezTo>
                  <a:cubicBezTo>
                    <a:pt x="131" y="94"/>
                    <a:pt x="172" y="94"/>
                    <a:pt x="213" y="94"/>
                  </a:cubicBezTo>
                  <a:cubicBezTo>
                    <a:pt x="214" y="94"/>
                    <a:pt x="216" y="94"/>
                    <a:pt x="217" y="94"/>
                  </a:cubicBezTo>
                  <a:cubicBezTo>
                    <a:pt x="218" y="94"/>
                    <a:pt x="219" y="94"/>
                    <a:pt x="219" y="96"/>
                  </a:cubicBezTo>
                  <a:cubicBezTo>
                    <a:pt x="219" y="107"/>
                    <a:pt x="219" y="117"/>
                    <a:pt x="219" y="128"/>
                  </a:cubicBezTo>
                  <a:cubicBezTo>
                    <a:pt x="219" y="130"/>
                    <a:pt x="218" y="130"/>
                    <a:pt x="217" y="130"/>
                  </a:cubicBezTo>
                  <a:cubicBezTo>
                    <a:pt x="216" y="130"/>
                    <a:pt x="214" y="130"/>
                    <a:pt x="213" y="130"/>
                  </a:cubicBezTo>
                  <a:cubicBezTo>
                    <a:pt x="172" y="130"/>
                    <a:pt x="130" y="130"/>
                    <a:pt x="88" y="130"/>
                  </a:cubicBezTo>
                  <a:cubicBezTo>
                    <a:pt x="82" y="130"/>
                    <a:pt x="83" y="130"/>
                    <a:pt x="83" y="136"/>
                  </a:cubicBezTo>
                  <a:cubicBezTo>
                    <a:pt x="83" y="151"/>
                    <a:pt x="83" y="166"/>
                    <a:pt x="83" y="182"/>
                  </a:cubicBezTo>
                  <a:cubicBezTo>
                    <a:pt x="83" y="187"/>
                    <a:pt x="83" y="186"/>
                    <a:pt x="88" y="186"/>
                  </a:cubicBezTo>
                  <a:cubicBezTo>
                    <a:pt x="130" y="186"/>
                    <a:pt x="171" y="186"/>
                    <a:pt x="213" y="186"/>
                  </a:cubicBezTo>
                  <a:cubicBezTo>
                    <a:pt x="220" y="186"/>
                    <a:pt x="219" y="186"/>
                    <a:pt x="219" y="193"/>
                  </a:cubicBezTo>
                  <a:cubicBezTo>
                    <a:pt x="219" y="202"/>
                    <a:pt x="219" y="211"/>
                    <a:pt x="219" y="219"/>
                  </a:cubicBezTo>
                  <a:cubicBezTo>
                    <a:pt x="219" y="223"/>
                    <a:pt x="219" y="223"/>
                    <a:pt x="216" y="223"/>
                  </a:cubicBezTo>
                  <a:cubicBezTo>
                    <a:pt x="215" y="223"/>
                    <a:pt x="214" y="223"/>
                    <a:pt x="213" y="223"/>
                  </a:cubicBezTo>
                  <a:cubicBezTo>
                    <a:pt x="144" y="223"/>
                    <a:pt x="76" y="223"/>
                    <a:pt x="7" y="223"/>
                  </a:cubicBezTo>
                  <a:cubicBezTo>
                    <a:pt x="0" y="223"/>
                    <a:pt x="1" y="224"/>
                    <a:pt x="1" y="216"/>
                  </a:cubicBezTo>
                  <a:cubicBezTo>
                    <a:pt x="1" y="181"/>
                    <a:pt x="1" y="147"/>
                    <a:pt x="1"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s-ES_tradnl" sz="1350" kern="1200">
                <a:solidFill>
                  <a:prstClr val="black"/>
                </a:solidFill>
                <a:latin typeface="Calibri" panose="020F0502020204030204"/>
                <a:ea typeface="+mn-ea"/>
                <a:cs typeface="+mn-cs"/>
              </a:endParaRPr>
            </a:p>
          </p:txBody>
        </p:sp>
        <p:sp>
          <p:nvSpPr>
            <p:cNvPr id="41" name="Freeform 9">
              <a:extLst>
                <a:ext uri="{FF2B5EF4-FFF2-40B4-BE49-F238E27FC236}">
                  <a16:creationId xmlns:a16="http://schemas.microsoft.com/office/drawing/2014/main" id="{D0836EEF-2A5A-4F78-B7D2-934261D097A2}"/>
                </a:ext>
              </a:extLst>
            </p:cNvPr>
            <p:cNvSpPr>
              <a:spLocks noEditPoints="1"/>
            </p:cNvSpPr>
            <p:nvPr/>
          </p:nvSpPr>
          <p:spPr bwMode="auto">
            <a:xfrm>
              <a:off x="3137053" y="5262492"/>
              <a:ext cx="1924406" cy="1956214"/>
            </a:xfrm>
            <a:custGeom>
              <a:avLst/>
              <a:gdLst>
                <a:gd name="T0" fmla="*/ 1 w 224"/>
                <a:gd name="T1" fmla="*/ 112 h 223"/>
                <a:gd name="T2" fmla="*/ 1 w 224"/>
                <a:gd name="T3" fmla="*/ 6 h 223"/>
                <a:gd name="T4" fmla="*/ 6 w 224"/>
                <a:gd name="T5" fmla="*/ 1 h 223"/>
                <a:gd name="T6" fmla="*/ 153 w 224"/>
                <a:gd name="T7" fmla="*/ 1 h 223"/>
                <a:gd name="T8" fmla="*/ 218 w 224"/>
                <a:gd name="T9" fmla="*/ 55 h 223"/>
                <a:gd name="T10" fmla="*/ 166 w 224"/>
                <a:gd name="T11" fmla="*/ 129 h 223"/>
                <a:gd name="T12" fmla="*/ 152 w 224"/>
                <a:gd name="T13" fmla="*/ 130 h 223"/>
                <a:gd name="T14" fmla="*/ 89 w 224"/>
                <a:gd name="T15" fmla="*/ 130 h 223"/>
                <a:gd name="T16" fmla="*/ 85 w 224"/>
                <a:gd name="T17" fmla="*/ 130 h 223"/>
                <a:gd name="T18" fmla="*/ 83 w 224"/>
                <a:gd name="T19" fmla="*/ 133 h 223"/>
                <a:gd name="T20" fmla="*/ 83 w 224"/>
                <a:gd name="T21" fmla="*/ 137 h 223"/>
                <a:gd name="T22" fmla="*/ 83 w 224"/>
                <a:gd name="T23" fmla="*/ 217 h 223"/>
                <a:gd name="T24" fmla="*/ 77 w 224"/>
                <a:gd name="T25" fmla="*/ 223 h 223"/>
                <a:gd name="T26" fmla="*/ 7 w 224"/>
                <a:gd name="T27" fmla="*/ 223 h 223"/>
                <a:gd name="T28" fmla="*/ 5 w 224"/>
                <a:gd name="T29" fmla="*/ 223 h 223"/>
                <a:gd name="T30" fmla="*/ 1 w 224"/>
                <a:gd name="T31" fmla="*/ 219 h 223"/>
                <a:gd name="T32" fmla="*/ 1 w 224"/>
                <a:gd name="T33" fmla="*/ 112 h 223"/>
                <a:gd name="T34" fmla="*/ 84 w 224"/>
                <a:gd name="T35" fmla="*/ 59 h 223"/>
                <a:gd name="T36" fmla="*/ 84 w 224"/>
                <a:gd name="T37" fmla="*/ 89 h 223"/>
                <a:gd name="T38" fmla="*/ 88 w 224"/>
                <a:gd name="T39" fmla="*/ 93 h 223"/>
                <a:gd name="T40" fmla="*/ 102 w 224"/>
                <a:gd name="T41" fmla="*/ 93 h 223"/>
                <a:gd name="T42" fmla="*/ 137 w 224"/>
                <a:gd name="T43" fmla="*/ 65 h 223"/>
                <a:gd name="T44" fmla="*/ 130 w 224"/>
                <a:gd name="T45" fmla="*/ 36 h 223"/>
                <a:gd name="T46" fmla="*/ 112 w 224"/>
                <a:gd name="T47" fmla="*/ 28 h 223"/>
                <a:gd name="T48" fmla="*/ 88 w 224"/>
                <a:gd name="T49" fmla="*/ 27 h 223"/>
                <a:gd name="T50" fmla="*/ 84 w 224"/>
                <a:gd name="T51" fmla="*/ 30 h 223"/>
                <a:gd name="T52" fmla="*/ 84 w 224"/>
                <a:gd name="T53" fmla="*/ 5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23">
                  <a:moveTo>
                    <a:pt x="1" y="112"/>
                  </a:moveTo>
                  <a:cubicBezTo>
                    <a:pt x="1" y="76"/>
                    <a:pt x="1" y="41"/>
                    <a:pt x="1" y="6"/>
                  </a:cubicBezTo>
                  <a:cubicBezTo>
                    <a:pt x="1" y="0"/>
                    <a:pt x="0" y="1"/>
                    <a:pt x="6" y="1"/>
                  </a:cubicBezTo>
                  <a:cubicBezTo>
                    <a:pt x="55" y="1"/>
                    <a:pt x="104" y="1"/>
                    <a:pt x="153" y="1"/>
                  </a:cubicBezTo>
                  <a:cubicBezTo>
                    <a:pt x="186" y="1"/>
                    <a:pt x="213" y="23"/>
                    <a:pt x="218" y="55"/>
                  </a:cubicBezTo>
                  <a:cubicBezTo>
                    <a:pt x="224" y="92"/>
                    <a:pt x="199" y="123"/>
                    <a:pt x="166" y="129"/>
                  </a:cubicBezTo>
                  <a:cubicBezTo>
                    <a:pt x="162" y="130"/>
                    <a:pt x="157" y="130"/>
                    <a:pt x="152" y="130"/>
                  </a:cubicBezTo>
                  <a:cubicBezTo>
                    <a:pt x="131" y="130"/>
                    <a:pt x="110" y="130"/>
                    <a:pt x="89" y="130"/>
                  </a:cubicBezTo>
                  <a:cubicBezTo>
                    <a:pt x="88" y="130"/>
                    <a:pt x="86" y="131"/>
                    <a:pt x="85" y="130"/>
                  </a:cubicBezTo>
                  <a:cubicBezTo>
                    <a:pt x="84" y="130"/>
                    <a:pt x="83" y="131"/>
                    <a:pt x="83" y="133"/>
                  </a:cubicBezTo>
                  <a:cubicBezTo>
                    <a:pt x="83" y="134"/>
                    <a:pt x="83" y="135"/>
                    <a:pt x="83" y="137"/>
                  </a:cubicBezTo>
                  <a:cubicBezTo>
                    <a:pt x="83" y="163"/>
                    <a:pt x="83" y="190"/>
                    <a:pt x="83" y="217"/>
                  </a:cubicBezTo>
                  <a:cubicBezTo>
                    <a:pt x="83" y="223"/>
                    <a:pt x="84" y="223"/>
                    <a:pt x="77" y="223"/>
                  </a:cubicBezTo>
                  <a:cubicBezTo>
                    <a:pt x="54" y="223"/>
                    <a:pt x="30" y="223"/>
                    <a:pt x="7" y="223"/>
                  </a:cubicBezTo>
                  <a:cubicBezTo>
                    <a:pt x="6" y="223"/>
                    <a:pt x="6" y="223"/>
                    <a:pt x="5" y="223"/>
                  </a:cubicBezTo>
                  <a:cubicBezTo>
                    <a:pt x="1" y="223"/>
                    <a:pt x="1" y="223"/>
                    <a:pt x="1" y="219"/>
                  </a:cubicBezTo>
                  <a:cubicBezTo>
                    <a:pt x="1" y="183"/>
                    <a:pt x="1" y="147"/>
                    <a:pt x="1" y="112"/>
                  </a:cubicBezTo>
                  <a:close/>
                  <a:moveTo>
                    <a:pt x="84" y="59"/>
                  </a:moveTo>
                  <a:cubicBezTo>
                    <a:pt x="84" y="69"/>
                    <a:pt x="84" y="79"/>
                    <a:pt x="84" y="89"/>
                  </a:cubicBezTo>
                  <a:cubicBezTo>
                    <a:pt x="84" y="93"/>
                    <a:pt x="84" y="93"/>
                    <a:pt x="88" y="93"/>
                  </a:cubicBezTo>
                  <a:cubicBezTo>
                    <a:pt x="93" y="93"/>
                    <a:pt x="98" y="93"/>
                    <a:pt x="102" y="93"/>
                  </a:cubicBezTo>
                  <a:cubicBezTo>
                    <a:pt x="119" y="93"/>
                    <a:pt x="134" y="81"/>
                    <a:pt x="137" y="65"/>
                  </a:cubicBezTo>
                  <a:cubicBezTo>
                    <a:pt x="140" y="54"/>
                    <a:pt x="138" y="44"/>
                    <a:pt x="130" y="36"/>
                  </a:cubicBezTo>
                  <a:cubicBezTo>
                    <a:pt x="125" y="31"/>
                    <a:pt x="119" y="29"/>
                    <a:pt x="112" y="28"/>
                  </a:cubicBezTo>
                  <a:cubicBezTo>
                    <a:pt x="104" y="26"/>
                    <a:pt x="96" y="27"/>
                    <a:pt x="88" y="27"/>
                  </a:cubicBezTo>
                  <a:cubicBezTo>
                    <a:pt x="84" y="27"/>
                    <a:pt x="84" y="27"/>
                    <a:pt x="84" y="30"/>
                  </a:cubicBezTo>
                  <a:cubicBezTo>
                    <a:pt x="84" y="40"/>
                    <a:pt x="84" y="50"/>
                    <a:pt x="8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s-ES_tradnl" sz="1350" kern="1200">
                <a:solidFill>
                  <a:prstClr val="black"/>
                </a:solidFill>
                <a:latin typeface="Calibri" panose="020F0502020204030204"/>
                <a:ea typeface="+mn-ea"/>
                <a:cs typeface="+mn-cs"/>
              </a:endParaRPr>
            </a:p>
          </p:txBody>
        </p:sp>
        <p:sp>
          <p:nvSpPr>
            <p:cNvPr id="42" name="Freeform 10">
              <a:extLst>
                <a:ext uri="{FF2B5EF4-FFF2-40B4-BE49-F238E27FC236}">
                  <a16:creationId xmlns:a16="http://schemas.microsoft.com/office/drawing/2014/main" id="{AF2F8634-6DE4-4887-BAFF-EB514FBFCCE0}"/>
                </a:ext>
              </a:extLst>
            </p:cNvPr>
            <p:cNvSpPr>
              <a:spLocks/>
            </p:cNvSpPr>
            <p:nvPr/>
          </p:nvSpPr>
          <p:spPr bwMode="auto">
            <a:xfrm>
              <a:off x="5268207" y="5262492"/>
              <a:ext cx="1876688" cy="1956214"/>
            </a:xfrm>
            <a:custGeom>
              <a:avLst/>
              <a:gdLst>
                <a:gd name="T0" fmla="*/ 0 w 219"/>
                <a:gd name="T1" fmla="*/ 112 h 223"/>
                <a:gd name="T2" fmla="*/ 0 w 219"/>
                <a:gd name="T3" fmla="*/ 8 h 223"/>
                <a:gd name="T4" fmla="*/ 0 w 219"/>
                <a:gd name="T5" fmla="*/ 5 h 223"/>
                <a:gd name="T6" fmla="*/ 5 w 219"/>
                <a:gd name="T7" fmla="*/ 1 h 223"/>
                <a:gd name="T8" fmla="*/ 6 w 219"/>
                <a:gd name="T9" fmla="*/ 1 h 223"/>
                <a:gd name="T10" fmla="*/ 213 w 219"/>
                <a:gd name="T11" fmla="*/ 1 h 223"/>
                <a:gd name="T12" fmla="*/ 218 w 219"/>
                <a:gd name="T13" fmla="*/ 7 h 223"/>
                <a:gd name="T14" fmla="*/ 218 w 219"/>
                <a:gd name="T15" fmla="*/ 32 h 223"/>
                <a:gd name="T16" fmla="*/ 213 w 219"/>
                <a:gd name="T17" fmla="*/ 37 h 223"/>
                <a:gd name="T18" fmla="*/ 114 w 219"/>
                <a:gd name="T19" fmla="*/ 37 h 223"/>
                <a:gd name="T20" fmla="*/ 86 w 219"/>
                <a:gd name="T21" fmla="*/ 37 h 223"/>
                <a:gd name="T22" fmla="*/ 82 w 219"/>
                <a:gd name="T23" fmla="*/ 41 h 223"/>
                <a:gd name="T24" fmla="*/ 82 w 219"/>
                <a:gd name="T25" fmla="*/ 90 h 223"/>
                <a:gd name="T26" fmla="*/ 87 w 219"/>
                <a:gd name="T27" fmla="*/ 94 h 223"/>
                <a:gd name="T28" fmla="*/ 211 w 219"/>
                <a:gd name="T29" fmla="*/ 94 h 223"/>
                <a:gd name="T30" fmla="*/ 218 w 219"/>
                <a:gd name="T31" fmla="*/ 101 h 223"/>
                <a:gd name="T32" fmla="*/ 218 w 219"/>
                <a:gd name="T33" fmla="*/ 125 h 223"/>
                <a:gd name="T34" fmla="*/ 213 w 219"/>
                <a:gd name="T35" fmla="*/ 130 h 223"/>
                <a:gd name="T36" fmla="*/ 138 w 219"/>
                <a:gd name="T37" fmla="*/ 130 h 223"/>
                <a:gd name="T38" fmla="*/ 88 w 219"/>
                <a:gd name="T39" fmla="*/ 130 h 223"/>
                <a:gd name="T40" fmla="*/ 82 w 219"/>
                <a:gd name="T41" fmla="*/ 136 h 223"/>
                <a:gd name="T42" fmla="*/ 82 w 219"/>
                <a:gd name="T43" fmla="*/ 217 h 223"/>
                <a:gd name="T44" fmla="*/ 77 w 219"/>
                <a:gd name="T45" fmla="*/ 223 h 223"/>
                <a:gd name="T46" fmla="*/ 6 w 219"/>
                <a:gd name="T47" fmla="*/ 223 h 223"/>
                <a:gd name="T48" fmla="*/ 3 w 219"/>
                <a:gd name="T49" fmla="*/ 223 h 223"/>
                <a:gd name="T50" fmla="*/ 0 w 219"/>
                <a:gd name="T51" fmla="*/ 220 h 223"/>
                <a:gd name="T52" fmla="*/ 0 w 219"/>
                <a:gd name="T53" fmla="*/ 217 h 223"/>
                <a:gd name="T54" fmla="*/ 0 w 219"/>
                <a:gd name="T55" fmla="*/ 11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9" h="223">
                  <a:moveTo>
                    <a:pt x="0" y="112"/>
                  </a:moveTo>
                  <a:cubicBezTo>
                    <a:pt x="0" y="77"/>
                    <a:pt x="0" y="43"/>
                    <a:pt x="0" y="8"/>
                  </a:cubicBezTo>
                  <a:cubicBezTo>
                    <a:pt x="0" y="7"/>
                    <a:pt x="0" y="6"/>
                    <a:pt x="0" y="5"/>
                  </a:cubicBezTo>
                  <a:cubicBezTo>
                    <a:pt x="0" y="1"/>
                    <a:pt x="0" y="1"/>
                    <a:pt x="5" y="1"/>
                  </a:cubicBezTo>
                  <a:cubicBezTo>
                    <a:pt x="5" y="1"/>
                    <a:pt x="6" y="1"/>
                    <a:pt x="6" y="1"/>
                  </a:cubicBezTo>
                  <a:cubicBezTo>
                    <a:pt x="75" y="1"/>
                    <a:pt x="144" y="1"/>
                    <a:pt x="213" y="1"/>
                  </a:cubicBezTo>
                  <a:cubicBezTo>
                    <a:pt x="219" y="1"/>
                    <a:pt x="218" y="0"/>
                    <a:pt x="218" y="7"/>
                  </a:cubicBezTo>
                  <a:cubicBezTo>
                    <a:pt x="218" y="15"/>
                    <a:pt x="218" y="24"/>
                    <a:pt x="218" y="32"/>
                  </a:cubicBezTo>
                  <a:cubicBezTo>
                    <a:pt x="218" y="38"/>
                    <a:pt x="219" y="37"/>
                    <a:pt x="213" y="37"/>
                  </a:cubicBezTo>
                  <a:cubicBezTo>
                    <a:pt x="180" y="37"/>
                    <a:pt x="147" y="37"/>
                    <a:pt x="114" y="37"/>
                  </a:cubicBezTo>
                  <a:cubicBezTo>
                    <a:pt x="105" y="37"/>
                    <a:pt x="95" y="37"/>
                    <a:pt x="86" y="37"/>
                  </a:cubicBezTo>
                  <a:cubicBezTo>
                    <a:pt x="83" y="37"/>
                    <a:pt x="82" y="37"/>
                    <a:pt x="82" y="41"/>
                  </a:cubicBezTo>
                  <a:cubicBezTo>
                    <a:pt x="82" y="57"/>
                    <a:pt x="82" y="73"/>
                    <a:pt x="82" y="90"/>
                  </a:cubicBezTo>
                  <a:cubicBezTo>
                    <a:pt x="82" y="94"/>
                    <a:pt x="83" y="94"/>
                    <a:pt x="87" y="94"/>
                  </a:cubicBezTo>
                  <a:cubicBezTo>
                    <a:pt x="128" y="94"/>
                    <a:pt x="170" y="94"/>
                    <a:pt x="211" y="94"/>
                  </a:cubicBezTo>
                  <a:cubicBezTo>
                    <a:pt x="218" y="94"/>
                    <a:pt x="218" y="94"/>
                    <a:pt x="218" y="101"/>
                  </a:cubicBezTo>
                  <a:cubicBezTo>
                    <a:pt x="218" y="109"/>
                    <a:pt x="218" y="117"/>
                    <a:pt x="218" y="125"/>
                  </a:cubicBezTo>
                  <a:cubicBezTo>
                    <a:pt x="218" y="131"/>
                    <a:pt x="219" y="130"/>
                    <a:pt x="213" y="130"/>
                  </a:cubicBezTo>
                  <a:cubicBezTo>
                    <a:pt x="188" y="130"/>
                    <a:pt x="163" y="130"/>
                    <a:pt x="138" y="130"/>
                  </a:cubicBezTo>
                  <a:cubicBezTo>
                    <a:pt x="121" y="130"/>
                    <a:pt x="105" y="130"/>
                    <a:pt x="88" y="130"/>
                  </a:cubicBezTo>
                  <a:cubicBezTo>
                    <a:pt x="82" y="130"/>
                    <a:pt x="82" y="129"/>
                    <a:pt x="82" y="136"/>
                  </a:cubicBezTo>
                  <a:cubicBezTo>
                    <a:pt x="82" y="163"/>
                    <a:pt x="82" y="190"/>
                    <a:pt x="82" y="217"/>
                  </a:cubicBezTo>
                  <a:cubicBezTo>
                    <a:pt x="82" y="223"/>
                    <a:pt x="83" y="223"/>
                    <a:pt x="77" y="223"/>
                  </a:cubicBezTo>
                  <a:cubicBezTo>
                    <a:pt x="53" y="223"/>
                    <a:pt x="29" y="223"/>
                    <a:pt x="6" y="223"/>
                  </a:cubicBezTo>
                  <a:cubicBezTo>
                    <a:pt x="5" y="223"/>
                    <a:pt x="4" y="223"/>
                    <a:pt x="3" y="223"/>
                  </a:cubicBezTo>
                  <a:cubicBezTo>
                    <a:pt x="1" y="223"/>
                    <a:pt x="0" y="222"/>
                    <a:pt x="0" y="220"/>
                  </a:cubicBezTo>
                  <a:cubicBezTo>
                    <a:pt x="0" y="219"/>
                    <a:pt x="0" y="218"/>
                    <a:pt x="0" y="217"/>
                  </a:cubicBezTo>
                  <a:cubicBezTo>
                    <a:pt x="0" y="182"/>
                    <a:pt x="0" y="147"/>
                    <a:pt x="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s-ES_tradnl" sz="1350" kern="1200">
                <a:solidFill>
                  <a:prstClr val="black"/>
                </a:solidFill>
                <a:latin typeface="Calibri" panose="020F0502020204030204"/>
                <a:ea typeface="+mn-ea"/>
                <a:cs typeface="+mn-cs"/>
              </a:endParaRPr>
            </a:p>
          </p:txBody>
        </p:sp>
        <p:sp>
          <p:nvSpPr>
            <p:cNvPr id="43" name="Freeform 11">
              <a:extLst>
                <a:ext uri="{FF2B5EF4-FFF2-40B4-BE49-F238E27FC236}">
                  <a16:creationId xmlns:a16="http://schemas.microsoft.com/office/drawing/2014/main" id="{9B105FB9-3D87-4541-B8BC-5DBAA300B518}"/>
                </a:ext>
              </a:extLst>
            </p:cNvPr>
            <p:cNvSpPr>
              <a:spLocks noEditPoints="1"/>
            </p:cNvSpPr>
            <p:nvPr/>
          </p:nvSpPr>
          <p:spPr bwMode="auto">
            <a:xfrm>
              <a:off x="-4719602" y="5278391"/>
              <a:ext cx="1924406" cy="1940305"/>
            </a:xfrm>
            <a:custGeom>
              <a:avLst/>
              <a:gdLst>
                <a:gd name="T0" fmla="*/ 111 w 223"/>
                <a:gd name="T1" fmla="*/ 0 h 223"/>
                <a:gd name="T2" fmla="*/ 222 w 223"/>
                <a:gd name="T3" fmla="*/ 109 h 223"/>
                <a:gd name="T4" fmla="*/ 113 w 223"/>
                <a:gd name="T5" fmla="*/ 222 h 223"/>
                <a:gd name="T6" fmla="*/ 1 w 223"/>
                <a:gd name="T7" fmla="*/ 111 h 223"/>
                <a:gd name="T8" fmla="*/ 111 w 223"/>
                <a:gd name="T9" fmla="*/ 0 h 223"/>
                <a:gd name="T10" fmla="*/ 111 w 223"/>
                <a:gd name="T11" fmla="*/ 11 h 223"/>
                <a:gd name="T12" fmla="*/ 11 w 223"/>
                <a:gd name="T13" fmla="*/ 111 h 223"/>
                <a:gd name="T14" fmla="*/ 112 w 223"/>
                <a:gd name="T15" fmla="*/ 211 h 223"/>
                <a:gd name="T16" fmla="*/ 212 w 223"/>
                <a:gd name="T17" fmla="*/ 110 h 223"/>
                <a:gd name="T18" fmla="*/ 111 w 223"/>
                <a:gd name="T19" fmla="*/ 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23">
                  <a:moveTo>
                    <a:pt x="111" y="0"/>
                  </a:moveTo>
                  <a:cubicBezTo>
                    <a:pt x="172" y="0"/>
                    <a:pt x="221" y="49"/>
                    <a:pt x="222" y="109"/>
                  </a:cubicBezTo>
                  <a:cubicBezTo>
                    <a:pt x="223" y="172"/>
                    <a:pt x="173" y="221"/>
                    <a:pt x="113" y="222"/>
                  </a:cubicBezTo>
                  <a:cubicBezTo>
                    <a:pt x="51" y="223"/>
                    <a:pt x="1" y="173"/>
                    <a:pt x="1" y="111"/>
                  </a:cubicBezTo>
                  <a:cubicBezTo>
                    <a:pt x="0" y="50"/>
                    <a:pt x="50" y="0"/>
                    <a:pt x="111" y="0"/>
                  </a:cubicBezTo>
                  <a:close/>
                  <a:moveTo>
                    <a:pt x="111" y="11"/>
                  </a:moveTo>
                  <a:cubicBezTo>
                    <a:pt x="56" y="11"/>
                    <a:pt x="11" y="56"/>
                    <a:pt x="11" y="111"/>
                  </a:cubicBezTo>
                  <a:cubicBezTo>
                    <a:pt x="11" y="166"/>
                    <a:pt x="56" y="212"/>
                    <a:pt x="112" y="211"/>
                  </a:cubicBezTo>
                  <a:cubicBezTo>
                    <a:pt x="167" y="211"/>
                    <a:pt x="212" y="166"/>
                    <a:pt x="212" y="110"/>
                  </a:cubicBezTo>
                  <a:cubicBezTo>
                    <a:pt x="211" y="53"/>
                    <a:pt x="164" y="11"/>
                    <a:pt x="1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s-ES_tradnl" sz="1350" kern="1200">
                <a:solidFill>
                  <a:prstClr val="black"/>
                </a:solidFill>
                <a:latin typeface="Calibri" panose="020F0502020204030204"/>
                <a:ea typeface="+mn-ea"/>
                <a:cs typeface="+mn-cs"/>
              </a:endParaRPr>
            </a:p>
          </p:txBody>
        </p:sp>
        <p:sp>
          <p:nvSpPr>
            <p:cNvPr id="44" name="Freeform 12">
              <a:extLst>
                <a:ext uri="{FF2B5EF4-FFF2-40B4-BE49-F238E27FC236}">
                  <a16:creationId xmlns:a16="http://schemas.microsoft.com/office/drawing/2014/main" id="{B8BC022C-2072-4F59-B331-3D450FFDAB5D}"/>
                </a:ext>
              </a:extLst>
            </p:cNvPr>
            <p:cNvSpPr>
              <a:spLocks noEditPoints="1"/>
            </p:cNvSpPr>
            <p:nvPr/>
          </p:nvSpPr>
          <p:spPr bwMode="auto">
            <a:xfrm>
              <a:off x="-4401509" y="5739616"/>
              <a:ext cx="1288240" cy="986057"/>
            </a:xfrm>
            <a:custGeom>
              <a:avLst/>
              <a:gdLst>
                <a:gd name="T0" fmla="*/ 107 w 149"/>
                <a:gd name="T1" fmla="*/ 79 h 113"/>
                <a:gd name="T2" fmla="*/ 85 w 149"/>
                <a:gd name="T3" fmla="*/ 79 h 113"/>
                <a:gd name="T4" fmla="*/ 80 w 149"/>
                <a:gd name="T5" fmla="*/ 83 h 113"/>
                <a:gd name="T6" fmla="*/ 80 w 149"/>
                <a:gd name="T7" fmla="*/ 109 h 113"/>
                <a:gd name="T8" fmla="*/ 76 w 149"/>
                <a:gd name="T9" fmla="*/ 113 h 113"/>
                <a:gd name="T10" fmla="*/ 69 w 149"/>
                <a:gd name="T11" fmla="*/ 106 h 113"/>
                <a:gd name="T12" fmla="*/ 69 w 149"/>
                <a:gd name="T13" fmla="*/ 83 h 113"/>
                <a:gd name="T14" fmla="*/ 65 w 149"/>
                <a:gd name="T15" fmla="*/ 79 h 113"/>
                <a:gd name="T16" fmla="*/ 21 w 149"/>
                <a:gd name="T17" fmla="*/ 79 h 113"/>
                <a:gd name="T18" fmla="*/ 16 w 149"/>
                <a:gd name="T19" fmla="*/ 79 h 113"/>
                <a:gd name="T20" fmla="*/ 1 w 149"/>
                <a:gd name="T21" fmla="*/ 59 h 113"/>
                <a:gd name="T22" fmla="*/ 22 w 149"/>
                <a:gd name="T23" fmla="*/ 23 h 113"/>
                <a:gd name="T24" fmla="*/ 34 w 149"/>
                <a:gd name="T25" fmla="*/ 18 h 113"/>
                <a:gd name="T26" fmla="*/ 38 w 149"/>
                <a:gd name="T27" fmla="*/ 15 h 113"/>
                <a:gd name="T28" fmla="*/ 50 w 149"/>
                <a:gd name="T29" fmla="*/ 6 h 113"/>
                <a:gd name="T30" fmla="*/ 97 w 149"/>
                <a:gd name="T31" fmla="*/ 5 h 113"/>
                <a:gd name="T32" fmla="*/ 110 w 149"/>
                <a:gd name="T33" fmla="*/ 16 h 113"/>
                <a:gd name="T34" fmla="*/ 114 w 149"/>
                <a:gd name="T35" fmla="*/ 18 h 113"/>
                <a:gd name="T36" fmla="*/ 127 w 149"/>
                <a:gd name="T37" fmla="*/ 23 h 113"/>
                <a:gd name="T38" fmla="*/ 147 w 149"/>
                <a:gd name="T39" fmla="*/ 59 h 113"/>
                <a:gd name="T40" fmla="*/ 131 w 149"/>
                <a:gd name="T41" fmla="*/ 79 h 113"/>
                <a:gd name="T42" fmla="*/ 130 w 149"/>
                <a:gd name="T43" fmla="*/ 79 h 113"/>
                <a:gd name="T44" fmla="*/ 107 w 149"/>
                <a:gd name="T45" fmla="*/ 79 h 113"/>
                <a:gd name="T46" fmla="*/ 101 w 149"/>
                <a:gd name="T47" fmla="*/ 23 h 113"/>
                <a:gd name="T48" fmla="*/ 96 w 149"/>
                <a:gd name="T49" fmla="*/ 16 h 113"/>
                <a:gd name="T50" fmla="*/ 52 w 149"/>
                <a:gd name="T51" fmla="*/ 17 h 113"/>
                <a:gd name="T52" fmla="*/ 49 w 149"/>
                <a:gd name="T53" fmla="*/ 27 h 113"/>
                <a:gd name="T54" fmla="*/ 71 w 149"/>
                <a:gd name="T55" fmla="*/ 65 h 113"/>
                <a:gd name="T56" fmla="*/ 78 w 149"/>
                <a:gd name="T57" fmla="*/ 65 h 113"/>
                <a:gd name="T58" fmla="*/ 100 w 149"/>
                <a:gd name="T59" fmla="*/ 27 h 113"/>
                <a:gd name="T60" fmla="*/ 101 w 149"/>
                <a:gd name="T61" fmla="*/ 23 h 113"/>
                <a:gd name="T62" fmla="*/ 36 w 149"/>
                <a:gd name="T63" fmla="*/ 68 h 113"/>
                <a:gd name="T64" fmla="*/ 36 w 149"/>
                <a:gd name="T65" fmla="*/ 68 h 113"/>
                <a:gd name="T66" fmla="*/ 54 w 149"/>
                <a:gd name="T67" fmla="*/ 68 h 113"/>
                <a:gd name="T68" fmla="*/ 57 w 149"/>
                <a:gd name="T69" fmla="*/ 62 h 113"/>
                <a:gd name="T70" fmla="*/ 39 w 149"/>
                <a:gd name="T71" fmla="*/ 32 h 113"/>
                <a:gd name="T72" fmla="*/ 30 w 149"/>
                <a:gd name="T73" fmla="*/ 30 h 113"/>
                <a:gd name="T74" fmla="*/ 13 w 149"/>
                <a:gd name="T75" fmla="*/ 60 h 113"/>
                <a:gd name="T76" fmla="*/ 19 w 149"/>
                <a:gd name="T77" fmla="*/ 68 h 113"/>
                <a:gd name="T78" fmla="*/ 36 w 149"/>
                <a:gd name="T79" fmla="*/ 68 h 113"/>
                <a:gd name="T80" fmla="*/ 113 w 149"/>
                <a:gd name="T81" fmla="*/ 68 h 113"/>
                <a:gd name="T82" fmla="*/ 113 w 149"/>
                <a:gd name="T83" fmla="*/ 68 h 113"/>
                <a:gd name="T84" fmla="*/ 130 w 149"/>
                <a:gd name="T85" fmla="*/ 68 h 113"/>
                <a:gd name="T86" fmla="*/ 136 w 149"/>
                <a:gd name="T87" fmla="*/ 60 h 113"/>
                <a:gd name="T88" fmla="*/ 136 w 149"/>
                <a:gd name="T89" fmla="*/ 57 h 113"/>
                <a:gd name="T90" fmla="*/ 120 w 149"/>
                <a:gd name="T91" fmla="*/ 31 h 113"/>
                <a:gd name="T92" fmla="*/ 109 w 149"/>
                <a:gd name="T93" fmla="*/ 33 h 113"/>
                <a:gd name="T94" fmla="*/ 93 w 149"/>
                <a:gd name="T95" fmla="*/ 62 h 113"/>
                <a:gd name="T96" fmla="*/ 96 w 149"/>
                <a:gd name="T97" fmla="*/ 68 h 113"/>
                <a:gd name="T98" fmla="*/ 113 w 149"/>
                <a:gd name="T99"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 h="113">
                  <a:moveTo>
                    <a:pt x="107" y="79"/>
                  </a:moveTo>
                  <a:cubicBezTo>
                    <a:pt x="100" y="79"/>
                    <a:pt x="92" y="79"/>
                    <a:pt x="85" y="79"/>
                  </a:cubicBezTo>
                  <a:cubicBezTo>
                    <a:pt x="80" y="79"/>
                    <a:pt x="80" y="79"/>
                    <a:pt x="80" y="83"/>
                  </a:cubicBezTo>
                  <a:cubicBezTo>
                    <a:pt x="80" y="92"/>
                    <a:pt x="80" y="100"/>
                    <a:pt x="80" y="109"/>
                  </a:cubicBezTo>
                  <a:cubicBezTo>
                    <a:pt x="80" y="113"/>
                    <a:pt x="80" y="113"/>
                    <a:pt x="76" y="113"/>
                  </a:cubicBezTo>
                  <a:cubicBezTo>
                    <a:pt x="69" y="113"/>
                    <a:pt x="69" y="113"/>
                    <a:pt x="69" y="106"/>
                  </a:cubicBezTo>
                  <a:cubicBezTo>
                    <a:pt x="69" y="98"/>
                    <a:pt x="69" y="91"/>
                    <a:pt x="69" y="83"/>
                  </a:cubicBezTo>
                  <a:cubicBezTo>
                    <a:pt x="69" y="79"/>
                    <a:pt x="69" y="79"/>
                    <a:pt x="65" y="79"/>
                  </a:cubicBezTo>
                  <a:cubicBezTo>
                    <a:pt x="50" y="79"/>
                    <a:pt x="35" y="79"/>
                    <a:pt x="21" y="79"/>
                  </a:cubicBezTo>
                  <a:cubicBezTo>
                    <a:pt x="19" y="79"/>
                    <a:pt x="17" y="79"/>
                    <a:pt x="16" y="79"/>
                  </a:cubicBezTo>
                  <a:cubicBezTo>
                    <a:pt x="6" y="77"/>
                    <a:pt x="0" y="69"/>
                    <a:pt x="1" y="59"/>
                  </a:cubicBezTo>
                  <a:cubicBezTo>
                    <a:pt x="4" y="45"/>
                    <a:pt x="11" y="33"/>
                    <a:pt x="22" y="23"/>
                  </a:cubicBezTo>
                  <a:cubicBezTo>
                    <a:pt x="25" y="20"/>
                    <a:pt x="29" y="18"/>
                    <a:pt x="34" y="18"/>
                  </a:cubicBezTo>
                  <a:cubicBezTo>
                    <a:pt x="36" y="18"/>
                    <a:pt x="38" y="17"/>
                    <a:pt x="38" y="15"/>
                  </a:cubicBezTo>
                  <a:cubicBezTo>
                    <a:pt x="41" y="10"/>
                    <a:pt x="45" y="7"/>
                    <a:pt x="50" y="6"/>
                  </a:cubicBezTo>
                  <a:cubicBezTo>
                    <a:pt x="66" y="1"/>
                    <a:pt x="81" y="0"/>
                    <a:pt x="97" y="5"/>
                  </a:cubicBezTo>
                  <a:cubicBezTo>
                    <a:pt x="103" y="7"/>
                    <a:pt x="108" y="10"/>
                    <a:pt x="110" y="16"/>
                  </a:cubicBezTo>
                  <a:cubicBezTo>
                    <a:pt x="111" y="17"/>
                    <a:pt x="112" y="18"/>
                    <a:pt x="114" y="18"/>
                  </a:cubicBezTo>
                  <a:cubicBezTo>
                    <a:pt x="119" y="17"/>
                    <a:pt x="123" y="19"/>
                    <a:pt x="127" y="23"/>
                  </a:cubicBezTo>
                  <a:cubicBezTo>
                    <a:pt x="138" y="33"/>
                    <a:pt x="145" y="45"/>
                    <a:pt x="147" y="59"/>
                  </a:cubicBezTo>
                  <a:cubicBezTo>
                    <a:pt x="149" y="69"/>
                    <a:pt x="142" y="79"/>
                    <a:pt x="131" y="79"/>
                  </a:cubicBezTo>
                  <a:cubicBezTo>
                    <a:pt x="131" y="79"/>
                    <a:pt x="131" y="79"/>
                    <a:pt x="130" y="79"/>
                  </a:cubicBezTo>
                  <a:cubicBezTo>
                    <a:pt x="123" y="79"/>
                    <a:pt x="115" y="79"/>
                    <a:pt x="107" y="79"/>
                  </a:cubicBezTo>
                  <a:close/>
                  <a:moveTo>
                    <a:pt x="101" y="23"/>
                  </a:moveTo>
                  <a:cubicBezTo>
                    <a:pt x="101" y="20"/>
                    <a:pt x="100" y="18"/>
                    <a:pt x="96" y="16"/>
                  </a:cubicBezTo>
                  <a:cubicBezTo>
                    <a:pt x="81" y="11"/>
                    <a:pt x="67" y="11"/>
                    <a:pt x="52" y="17"/>
                  </a:cubicBezTo>
                  <a:cubicBezTo>
                    <a:pt x="48" y="18"/>
                    <a:pt x="46" y="22"/>
                    <a:pt x="49" y="27"/>
                  </a:cubicBezTo>
                  <a:cubicBezTo>
                    <a:pt x="56" y="39"/>
                    <a:pt x="63" y="52"/>
                    <a:pt x="71" y="65"/>
                  </a:cubicBezTo>
                  <a:cubicBezTo>
                    <a:pt x="73" y="69"/>
                    <a:pt x="76" y="69"/>
                    <a:pt x="78" y="65"/>
                  </a:cubicBezTo>
                  <a:cubicBezTo>
                    <a:pt x="85" y="52"/>
                    <a:pt x="93" y="40"/>
                    <a:pt x="100" y="27"/>
                  </a:cubicBezTo>
                  <a:cubicBezTo>
                    <a:pt x="101" y="26"/>
                    <a:pt x="101" y="24"/>
                    <a:pt x="101" y="23"/>
                  </a:cubicBezTo>
                  <a:close/>
                  <a:moveTo>
                    <a:pt x="36" y="68"/>
                  </a:moveTo>
                  <a:cubicBezTo>
                    <a:pt x="36" y="68"/>
                    <a:pt x="36" y="68"/>
                    <a:pt x="36" y="68"/>
                  </a:cubicBezTo>
                  <a:cubicBezTo>
                    <a:pt x="42" y="68"/>
                    <a:pt x="48" y="68"/>
                    <a:pt x="54" y="68"/>
                  </a:cubicBezTo>
                  <a:cubicBezTo>
                    <a:pt x="58" y="68"/>
                    <a:pt x="59" y="66"/>
                    <a:pt x="57" y="62"/>
                  </a:cubicBezTo>
                  <a:cubicBezTo>
                    <a:pt x="51" y="52"/>
                    <a:pt x="45" y="42"/>
                    <a:pt x="39" y="32"/>
                  </a:cubicBezTo>
                  <a:cubicBezTo>
                    <a:pt x="37" y="28"/>
                    <a:pt x="33" y="27"/>
                    <a:pt x="30" y="30"/>
                  </a:cubicBezTo>
                  <a:cubicBezTo>
                    <a:pt x="21" y="38"/>
                    <a:pt x="15" y="48"/>
                    <a:pt x="13" y="60"/>
                  </a:cubicBezTo>
                  <a:cubicBezTo>
                    <a:pt x="11" y="65"/>
                    <a:pt x="14" y="68"/>
                    <a:pt x="19" y="68"/>
                  </a:cubicBezTo>
                  <a:cubicBezTo>
                    <a:pt x="25" y="68"/>
                    <a:pt x="30" y="68"/>
                    <a:pt x="36" y="68"/>
                  </a:cubicBezTo>
                  <a:close/>
                  <a:moveTo>
                    <a:pt x="113" y="68"/>
                  </a:moveTo>
                  <a:cubicBezTo>
                    <a:pt x="113" y="68"/>
                    <a:pt x="113" y="68"/>
                    <a:pt x="113" y="68"/>
                  </a:cubicBezTo>
                  <a:cubicBezTo>
                    <a:pt x="118" y="68"/>
                    <a:pt x="124" y="68"/>
                    <a:pt x="130" y="68"/>
                  </a:cubicBezTo>
                  <a:cubicBezTo>
                    <a:pt x="135" y="68"/>
                    <a:pt x="137" y="65"/>
                    <a:pt x="136" y="60"/>
                  </a:cubicBezTo>
                  <a:cubicBezTo>
                    <a:pt x="136" y="59"/>
                    <a:pt x="136" y="58"/>
                    <a:pt x="136" y="57"/>
                  </a:cubicBezTo>
                  <a:cubicBezTo>
                    <a:pt x="133" y="47"/>
                    <a:pt x="128" y="38"/>
                    <a:pt x="120" y="31"/>
                  </a:cubicBezTo>
                  <a:cubicBezTo>
                    <a:pt x="115" y="27"/>
                    <a:pt x="112" y="27"/>
                    <a:pt x="109" y="33"/>
                  </a:cubicBezTo>
                  <a:cubicBezTo>
                    <a:pt x="104" y="42"/>
                    <a:pt x="98" y="52"/>
                    <a:pt x="93" y="62"/>
                  </a:cubicBezTo>
                  <a:cubicBezTo>
                    <a:pt x="90" y="66"/>
                    <a:pt x="91" y="68"/>
                    <a:pt x="96" y="68"/>
                  </a:cubicBezTo>
                  <a:cubicBezTo>
                    <a:pt x="102" y="68"/>
                    <a:pt x="107" y="68"/>
                    <a:pt x="113"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defRPr/>
              </a:pPr>
              <a:endParaRPr lang="es-ES_tradnl" sz="1350" kern="1200">
                <a:solidFill>
                  <a:prstClr val="black"/>
                </a:solidFill>
                <a:latin typeface="Calibri" panose="020F0502020204030204"/>
                <a:ea typeface="+mn-ea"/>
                <a:cs typeface="+mn-cs"/>
              </a:endParaRPr>
            </a:p>
          </p:txBody>
        </p:sp>
      </p:grpSp>
      <p:sp>
        <p:nvSpPr>
          <p:cNvPr id="18" name="CuadroTexto 30">
            <a:extLst>
              <a:ext uri="{FF2B5EF4-FFF2-40B4-BE49-F238E27FC236}">
                <a16:creationId xmlns:a16="http://schemas.microsoft.com/office/drawing/2014/main" id="{641D5554-8308-42C2-AC6E-F1404C51DD44}"/>
              </a:ext>
            </a:extLst>
          </p:cNvPr>
          <p:cNvSpPr txBox="1"/>
          <p:nvPr/>
        </p:nvSpPr>
        <p:spPr>
          <a:xfrm rot="16200000">
            <a:off x="4745120" y="4533486"/>
            <a:ext cx="404278" cy="207749"/>
          </a:xfrm>
          <a:prstGeom prst="rect">
            <a:avLst/>
          </a:prstGeom>
          <a:noFill/>
        </p:spPr>
        <p:txBody>
          <a:bodyPr wrap="none" rtlCol="0">
            <a:spAutoFit/>
          </a:bodyPr>
          <a:lstStyle/>
          <a:p>
            <a:pPr defTabSz="685800">
              <a:buClrTx/>
              <a:defRPr/>
            </a:pPr>
            <a:r>
              <a:rPr lang="pt-BR" sz="750" kern="1200" spc="225">
                <a:solidFill>
                  <a:prstClr val="black"/>
                </a:solidFill>
                <a:latin typeface="Barlow Condensed ExtraLight" panose="00000306000000000000" pitchFamily="2" charset="0"/>
                <a:ea typeface="+mn-ea"/>
                <a:cs typeface="+mn-cs"/>
              </a:rPr>
              <a:t>VMO</a:t>
            </a:r>
            <a:endParaRPr lang="en" sz="750" kern="1200" spc="225">
              <a:solidFill>
                <a:prstClr val="black"/>
              </a:solidFill>
              <a:latin typeface="Barlow Condensed ExtraLight" panose="00000306000000000000" pitchFamily="2" charset="0"/>
              <a:ea typeface="+mn-ea"/>
              <a:cs typeface="+mn-cs"/>
            </a:endParaRPr>
          </a:p>
        </p:txBody>
      </p:sp>
      <p:sp>
        <p:nvSpPr>
          <p:cNvPr id="2" name="CuadroTexto 27">
            <a:extLst>
              <a:ext uri="{FF2B5EF4-FFF2-40B4-BE49-F238E27FC236}">
                <a16:creationId xmlns:a16="http://schemas.microsoft.com/office/drawing/2014/main" id="{92123095-08CB-C037-5558-23705E84DB34}"/>
              </a:ext>
            </a:extLst>
          </p:cNvPr>
          <p:cNvSpPr txBox="1"/>
          <p:nvPr/>
        </p:nvSpPr>
        <p:spPr>
          <a:xfrm>
            <a:off x="6462404" y="4951140"/>
            <a:ext cx="3830163" cy="192360"/>
          </a:xfrm>
          <a:prstGeom prst="rect">
            <a:avLst/>
          </a:prstGeom>
          <a:noFill/>
        </p:spPr>
        <p:txBody>
          <a:bodyPr wrap="square" lIns="68580" tIns="34290" rIns="68580" bIns="34290" rtlCol="0" anchor="t">
            <a:spAutoFit/>
          </a:bodyPr>
          <a:lstStyle/>
          <a:p>
            <a:pPr>
              <a:defRPr/>
            </a:pPr>
            <a:r>
              <a:rPr lang="pt-BR" sz="800" b="1" dirty="0">
                <a:solidFill>
                  <a:srgbClr val="FFFFFF"/>
                </a:solidFill>
                <a:highlight>
                  <a:srgbClr val="760000"/>
                </a:highlight>
                <a:latin typeface="Raleway Light" pitchFamily="2" charset="0"/>
              </a:rPr>
              <a:t>Apresentação elaborada por: Rodrigo Sena de Oliveira</a:t>
            </a:r>
            <a:endParaRPr lang="pt-BR" sz="800" dirty="0">
              <a:solidFill>
                <a:srgbClr val="FFFFFF"/>
              </a:solidFill>
              <a:highlight>
                <a:srgbClr val="760000"/>
              </a:highlight>
              <a:latin typeface="Raleway Light" pitchFamily="2" charset="0"/>
            </a:endParaRPr>
          </a:p>
        </p:txBody>
      </p:sp>
    </p:spTree>
    <p:extLst>
      <p:ext uri="{BB962C8B-B14F-4D97-AF65-F5344CB8AC3E}">
        <p14:creationId xmlns:p14="http://schemas.microsoft.com/office/powerpoint/2010/main" val="236345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a:extLst>
            <a:ext uri="{FF2B5EF4-FFF2-40B4-BE49-F238E27FC236}">
              <a16:creationId xmlns:a16="http://schemas.microsoft.com/office/drawing/2014/main" id="{B23A245F-64F3-2E75-35ED-03C785392B30}"/>
            </a:ext>
          </a:extLst>
        </p:cNvPr>
        <p:cNvGrpSpPr/>
        <p:nvPr/>
      </p:nvGrpSpPr>
      <p:grpSpPr>
        <a:xfrm>
          <a:off x="0" y="0"/>
          <a:ext cx="0" cy="0"/>
          <a:chOff x="0" y="0"/>
          <a:chExt cx="0" cy="0"/>
        </a:xfrm>
      </p:grpSpPr>
      <p:pic>
        <p:nvPicPr>
          <p:cNvPr id="25" name="Imagem 24">
            <a:extLst>
              <a:ext uri="{FF2B5EF4-FFF2-40B4-BE49-F238E27FC236}">
                <a16:creationId xmlns:a16="http://schemas.microsoft.com/office/drawing/2014/main" id="{62E5078B-0418-2577-2DC3-E5540B38BF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41724" y="4587502"/>
            <a:ext cx="1419921" cy="589865"/>
          </a:xfrm>
          <a:prstGeom prst="rect">
            <a:avLst/>
          </a:prstGeom>
        </p:spPr>
      </p:pic>
      <p:grpSp>
        <p:nvGrpSpPr>
          <p:cNvPr id="2" name="Google Shape;136;p2">
            <a:extLst>
              <a:ext uri="{FF2B5EF4-FFF2-40B4-BE49-F238E27FC236}">
                <a16:creationId xmlns:a16="http://schemas.microsoft.com/office/drawing/2014/main" id="{E6A7A8E7-17CC-6F9C-C411-A9B4A898F132}"/>
              </a:ext>
            </a:extLst>
          </p:cNvPr>
          <p:cNvGrpSpPr>
            <a:grpSpLocks/>
          </p:cNvGrpSpPr>
          <p:nvPr/>
        </p:nvGrpSpPr>
        <p:grpSpPr bwMode="auto">
          <a:xfrm>
            <a:off x="-8873" y="18823"/>
            <a:ext cx="1462088" cy="282575"/>
            <a:chOff x="9217924" y="5214578"/>
            <a:chExt cx="1899624" cy="368659"/>
          </a:xfrm>
        </p:grpSpPr>
        <p:sp>
          <p:nvSpPr>
            <p:cNvPr id="4" name="Google Shape;137;p2">
              <a:extLst>
                <a:ext uri="{FF2B5EF4-FFF2-40B4-BE49-F238E27FC236}">
                  <a16:creationId xmlns:a16="http://schemas.microsoft.com/office/drawing/2014/main" id="{093CC65D-1AF3-E98C-C8F4-F0D7D2856FCA}"/>
                </a:ext>
              </a:extLst>
            </p:cNvPr>
            <p:cNvSpPr>
              <a:spLocks noChangeArrowheads="1"/>
            </p:cNvSpPr>
            <p:nvPr/>
          </p:nvSpPr>
          <p:spPr bwMode="auto">
            <a:xfrm>
              <a:off x="9217924" y="5214579"/>
              <a:ext cx="1236924" cy="368658"/>
            </a:xfrm>
            <a:prstGeom prst="flowChartTerminator">
              <a:avLst/>
            </a:prstGeom>
            <a:solidFill>
              <a:srgbClr val="E52F1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defPPr>
                <a:defRPr lang="es-CO"/>
              </a:defPPr>
              <a:lvl1pPr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lgn="ctr" eaLnBrk="1" hangingPunct="1">
                <a:buSzPts val="1800"/>
              </a:pPr>
              <a:endParaRPr lang="es-CO" altLang="es-CO" sz="1800">
                <a:solidFill>
                  <a:srgbClr val="FFFFFF"/>
                </a:solidFill>
                <a:latin typeface="Calibri" panose="020F0502020204030204" pitchFamily="34" charset="0"/>
                <a:sym typeface="Calibri" panose="020F0502020204030204" pitchFamily="34" charset="0"/>
              </a:endParaRPr>
            </a:p>
          </p:txBody>
        </p:sp>
        <p:sp>
          <p:nvSpPr>
            <p:cNvPr id="5" name="Google Shape;138;p2">
              <a:extLst>
                <a:ext uri="{FF2B5EF4-FFF2-40B4-BE49-F238E27FC236}">
                  <a16:creationId xmlns:a16="http://schemas.microsoft.com/office/drawing/2014/main" id="{17F67C03-4BDC-8A31-2596-174B29A46A5E}"/>
                </a:ext>
              </a:extLst>
            </p:cNvPr>
            <p:cNvSpPr>
              <a:spLocks noChangeArrowheads="1"/>
            </p:cNvSpPr>
            <p:nvPr/>
          </p:nvSpPr>
          <p:spPr bwMode="auto">
            <a:xfrm>
              <a:off x="9880624" y="5214578"/>
              <a:ext cx="1236924" cy="368658"/>
            </a:xfrm>
            <a:prstGeom prst="flowChartTerminator">
              <a:avLst/>
            </a:prstGeom>
            <a:solidFill>
              <a:srgbClr val="E52F1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defPPr>
                <a:defRPr lang="es-CO"/>
              </a:defPPr>
              <a:lvl1pPr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lgn="ctr" eaLnBrk="1" hangingPunct="1">
                <a:buSzPts val="1800"/>
              </a:pPr>
              <a:endParaRPr lang="es-CO" altLang="es-CO" sz="1800">
                <a:solidFill>
                  <a:srgbClr val="FFFFFF"/>
                </a:solidFill>
                <a:latin typeface="Calibri" panose="020F0502020204030204" pitchFamily="34" charset="0"/>
                <a:sym typeface="Calibri" panose="020F0502020204030204" pitchFamily="34" charset="0"/>
              </a:endParaRPr>
            </a:p>
          </p:txBody>
        </p:sp>
      </p:grpSp>
      <p:sp>
        <p:nvSpPr>
          <p:cNvPr id="6" name="CuadroTexto 27">
            <a:extLst>
              <a:ext uri="{FF2B5EF4-FFF2-40B4-BE49-F238E27FC236}">
                <a16:creationId xmlns:a16="http://schemas.microsoft.com/office/drawing/2014/main" id="{888F7A11-02E3-EC47-3455-6D53291409FD}"/>
              </a:ext>
            </a:extLst>
          </p:cNvPr>
          <p:cNvSpPr txBox="1"/>
          <p:nvPr/>
        </p:nvSpPr>
        <p:spPr>
          <a:xfrm>
            <a:off x="5232964" y="4908605"/>
            <a:ext cx="3830163" cy="192360"/>
          </a:xfrm>
          <a:prstGeom prst="rect">
            <a:avLst/>
          </a:prstGeom>
          <a:noFill/>
        </p:spPr>
        <p:txBody>
          <a:bodyPr wrap="square" lIns="68580" tIns="34290" rIns="68580" bIns="34290" rtlCol="0" anchor="t">
            <a:spAutoFit/>
          </a:bodyPr>
          <a:lstStyle/>
          <a:p>
            <a:pPr>
              <a:defRPr/>
            </a:pPr>
            <a:r>
              <a:rPr lang="pt-BR" sz="800" b="1" dirty="0">
                <a:solidFill>
                  <a:schemeClr val="bg1"/>
                </a:solidFill>
                <a:latin typeface="Raleway Light" pitchFamily="2" charset="0"/>
              </a:rPr>
              <a:t>Apresentação elaborada por: Rodrigo Sena de Oliveira</a:t>
            </a:r>
            <a:endParaRPr lang="pt-BR" sz="800" dirty="0">
              <a:solidFill>
                <a:schemeClr val="bg1"/>
              </a:solidFill>
              <a:latin typeface="Raleway Light" pitchFamily="2" charset="0"/>
            </a:endParaRPr>
          </a:p>
        </p:txBody>
      </p:sp>
      <p:sp>
        <p:nvSpPr>
          <p:cNvPr id="7" name="CuadroTexto 27">
            <a:extLst>
              <a:ext uri="{FF2B5EF4-FFF2-40B4-BE49-F238E27FC236}">
                <a16:creationId xmlns:a16="http://schemas.microsoft.com/office/drawing/2014/main" id="{7FF705A6-33A8-64A1-39C9-8D07A71A8C23}"/>
              </a:ext>
            </a:extLst>
          </p:cNvPr>
          <p:cNvSpPr txBox="1"/>
          <p:nvPr/>
        </p:nvSpPr>
        <p:spPr>
          <a:xfrm>
            <a:off x="5232964" y="4899671"/>
            <a:ext cx="3830163" cy="192360"/>
          </a:xfrm>
          <a:prstGeom prst="rect">
            <a:avLst/>
          </a:prstGeom>
          <a:noFill/>
        </p:spPr>
        <p:txBody>
          <a:bodyPr wrap="square" lIns="68580" tIns="34290" rIns="68580" bIns="34290" rtlCol="0" anchor="t">
            <a:spAutoFit/>
          </a:bodyPr>
          <a:lstStyle/>
          <a:p>
            <a:pPr>
              <a:defRPr/>
            </a:pPr>
            <a:r>
              <a:rPr lang="pt-BR" sz="800" b="1" dirty="0">
                <a:solidFill>
                  <a:srgbClr val="FFFFFF"/>
                </a:solidFill>
                <a:highlight>
                  <a:srgbClr val="760000"/>
                </a:highlight>
                <a:latin typeface="Raleway Light" pitchFamily="2" charset="0"/>
              </a:rPr>
              <a:t>Apresentação elaborada por: Rodrigo Sena de Oliveira</a:t>
            </a:r>
            <a:endParaRPr lang="pt-BR" sz="800" dirty="0">
              <a:solidFill>
                <a:srgbClr val="FFFFFF"/>
              </a:solidFill>
              <a:highlight>
                <a:srgbClr val="760000"/>
              </a:highlight>
              <a:latin typeface="Raleway Light" pitchFamily="2" charset="0"/>
            </a:endParaRPr>
          </a:p>
        </p:txBody>
      </p:sp>
      <p:sp>
        <p:nvSpPr>
          <p:cNvPr id="10" name="Espaço Reservado para Texto 2">
            <a:extLst>
              <a:ext uri="{FF2B5EF4-FFF2-40B4-BE49-F238E27FC236}">
                <a16:creationId xmlns:a16="http://schemas.microsoft.com/office/drawing/2014/main" id="{28B9BC57-6D34-7CC9-9E63-82D6501C261E}"/>
              </a:ext>
            </a:extLst>
          </p:cNvPr>
          <p:cNvSpPr txBox="1">
            <a:spLocks/>
          </p:cNvSpPr>
          <p:nvPr/>
        </p:nvSpPr>
        <p:spPr>
          <a:xfrm>
            <a:off x="2350623" y="4562071"/>
            <a:ext cx="4976750" cy="3077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BR" sz="900" dirty="0">
              <a:solidFill>
                <a:srgbClr val="C00000"/>
              </a:solidFill>
            </a:endParaRPr>
          </a:p>
        </p:txBody>
      </p:sp>
      <p:sp>
        <p:nvSpPr>
          <p:cNvPr id="24" name="Título 2">
            <a:extLst>
              <a:ext uri="{FF2B5EF4-FFF2-40B4-BE49-F238E27FC236}">
                <a16:creationId xmlns:a16="http://schemas.microsoft.com/office/drawing/2014/main" id="{451D589E-965E-7028-0260-0C8711F4156C}"/>
              </a:ext>
            </a:extLst>
          </p:cNvPr>
          <p:cNvSpPr>
            <a:spLocks noGrp="1"/>
          </p:cNvSpPr>
          <p:nvPr>
            <p:ph type="title"/>
          </p:nvPr>
        </p:nvSpPr>
        <p:spPr>
          <a:xfrm>
            <a:off x="233681" y="331220"/>
            <a:ext cx="8057133" cy="747227"/>
          </a:xfrm>
        </p:spPr>
        <p:txBody>
          <a:bodyPr/>
          <a:lstStyle/>
          <a:p>
            <a:pPr algn="ctr"/>
            <a:r>
              <a:rPr lang="pt-BR" b="1" dirty="0">
                <a:solidFill>
                  <a:srgbClr val="C00000"/>
                </a:solidFill>
              </a:rPr>
              <a:t>HP Service Manager </a:t>
            </a:r>
          </a:p>
        </p:txBody>
      </p:sp>
      <p:sp>
        <p:nvSpPr>
          <p:cNvPr id="26" name="CaixaDeTexto 25">
            <a:extLst>
              <a:ext uri="{FF2B5EF4-FFF2-40B4-BE49-F238E27FC236}">
                <a16:creationId xmlns:a16="http://schemas.microsoft.com/office/drawing/2014/main" id="{29BF5A4E-B773-189C-3A9C-04D383E3052A}"/>
              </a:ext>
            </a:extLst>
          </p:cNvPr>
          <p:cNvSpPr txBox="1"/>
          <p:nvPr/>
        </p:nvSpPr>
        <p:spPr>
          <a:xfrm>
            <a:off x="367434" y="1266464"/>
            <a:ext cx="8409131" cy="2062103"/>
          </a:xfrm>
          <a:prstGeom prst="rect">
            <a:avLst/>
          </a:prstGeom>
          <a:noFill/>
        </p:spPr>
        <p:txBody>
          <a:bodyPr wrap="square" rtlCol="0">
            <a:spAutoFit/>
          </a:bodyPr>
          <a:lstStyle/>
          <a:p>
            <a:r>
              <a:rPr lang="pt-BR" sz="2000" b="1" dirty="0"/>
              <a:t>Objetivo</a:t>
            </a:r>
            <a:r>
              <a:rPr lang="pt-BR" sz="2000" dirty="0"/>
              <a:t>: Apresentar a categorização de chamados no HP Service Manager.</a:t>
            </a:r>
          </a:p>
          <a:p>
            <a:endParaRPr lang="pt-BR" sz="2000" dirty="0"/>
          </a:p>
          <a:p>
            <a:r>
              <a:rPr lang="pt-BR" sz="2000" b="1" dirty="0"/>
              <a:t>Importância</a:t>
            </a:r>
            <a:r>
              <a:rPr lang="pt-BR" sz="2000" dirty="0"/>
              <a:t>: Entendimento do fluxo de chamados para melhorar a eficiência na resolução de problemas e solicitações de serviço.</a:t>
            </a:r>
          </a:p>
          <a:p>
            <a:endParaRPr lang="pt-BR" dirty="0"/>
          </a:p>
          <a:p>
            <a:endParaRPr lang="pt-BR" dirty="0"/>
          </a:p>
        </p:txBody>
      </p:sp>
    </p:spTree>
    <p:extLst>
      <p:ext uri="{BB962C8B-B14F-4D97-AF65-F5344CB8AC3E}">
        <p14:creationId xmlns:p14="http://schemas.microsoft.com/office/powerpoint/2010/main" val="3201309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a:extLst>
            <a:ext uri="{FF2B5EF4-FFF2-40B4-BE49-F238E27FC236}">
              <a16:creationId xmlns:a16="http://schemas.microsoft.com/office/drawing/2014/main" id="{0813419D-28EC-1AB3-6B4F-675FA6E7F1F0}"/>
            </a:ext>
          </a:extLst>
        </p:cNvPr>
        <p:cNvGrpSpPr/>
        <p:nvPr/>
      </p:nvGrpSpPr>
      <p:grpSpPr>
        <a:xfrm>
          <a:off x="0" y="0"/>
          <a:ext cx="0" cy="0"/>
          <a:chOff x="0" y="0"/>
          <a:chExt cx="0" cy="0"/>
        </a:xfrm>
      </p:grpSpPr>
      <p:pic>
        <p:nvPicPr>
          <p:cNvPr id="25" name="Imagem 24">
            <a:extLst>
              <a:ext uri="{FF2B5EF4-FFF2-40B4-BE49-F238E27FC236}">
                <a16:creationId xmlns:a16="http://schemas.microsoft.com/office/drawing/2014/main" id="{6A1335C4-5A5F-C253-D947-D88925B5FD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41724" y="4587502"/>
            <a:ext cx="1419921" cy="589865"/>
          </a:xfrm>
          <a:prstGeom prst="rect">
            <a:avLst/>
          </a:prstGeom>
        </p:spPr>
      </p:pic>
      <p:grpSp>
        <p:nvGrpSpPr>
          <p:cNvPr id="2" name="Google Shape;136;p2">
            <a:extLst>
              <a:ext uri="{FF2B5EF4-FFF2-40B4-BE49-F238E27FC236}">
                <a16:creationId xmlns:a16="http://schemas.microsoft.com/office/drawing/2014/main" id="{CA59DC1B-D948-A423-0877-1117A37FEBED}"/>
              </a:ext>
            </a:extLst>
          </p:cNvPr>
          <p:cNvGrpSpPr>
            <a:grpSpLocks/>
          </p:cNvGrpSpPr>
          <p:nvPr/>
        </p:nvGrpSpPr>
        <p:grpSpPr bwMode="auto">
          <a:xfrm>
            <a:off x="-8873" y="18823"/>
            <a:ext cx="1462088" cy="282575"/>
            <a:chOff x="9217924" y="5214578"/>
            <a:chExt cx="1899624" cy="368659"/>
          </a:xfrm>
        </p:grpSpPr>
        <p:sp>
          <p:nvSpPr>
            <p:cNvPr id="4" name="Google Shape;137;p2">
              <a:extLst>
                <a:ext uri="{FF2B5EF4-FFF2-40B4-BE49-F238E27FC236}">
                  <a16:creationId xmlns:a16="http://schemas.microsoft.com/office/drawing/2014/main" id="{6541D506-A858-2045-B978-3853DE687204}"/>
                </a:ext>
              </a:extLst>
            </p:cNvPr>
            <p:cNvSpPr>
              <a:spLocks noChangeArrowheads="1"/>
            </p:cNvSpPr>
            <p:nvPr/>
          </p:nvSpPr>
          <p:spPr bwMode="auto">
            <a:xfrm>
              <a:off x="9217924" y="5214579"/>
              <a:ext cx="1236924" cy="368658"/>
            </a:xfrm>
            <a:prstGeom prst="flowChartTerminator">
              <a:avLst/>
            </a:prstGeom>
            <a:solidFill>
              <a:srgbClr val="E52F1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defPPr>
                <a:defRPr lang="es-CO"/>
              </a:defPPr>
              <a:lvl1pPr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lgn="ctr" eaLnBrk="1" hangingPunct="1">
                <a:buSzPts val="1800"/>
              </a:pPr>
              <a:endParaRPr lang="es-CO" altLang="es-CO" sz="1800">
                <a:solidFill>
                  <a:srgbClr val="FFFFFF"/>
                </a:solidFill>
                <a:latin typeface="Calibri" panose="020F0502020204030204" pitchFamily="34" charset="0"/>
                <a:sym typeface="Calibri" panose="020F0502020204030204" pitchFamily="34" charset="0"/>
              </a:endParaRPr>
            </a:p>
          </p:txBody>
        </p:sp>
        <p:sp>
          <p:nvSpPr>
            <p:cNvPr id="5" name="Google Shape;138;p2">
              <a:extLst>
                <a:ext uri="{FF2B5EF4-FFF2-40B4-BE49-F238E27FC236}">
                  <a16:creationId xmlns:a16="http://schemas.microsoft.com/office/drawing/2014/main" id="{67234C4D-475D-81D9-675F-7CC41FC68A24}"/>
                </a:ext>
              </a:extLst>
            </p:cNvPr>
            <p:cNvSpPr>
              <a:spLocks noChangeArrowheads="1"/>
            </p:cNvSpPr>
            <p:nvPr/>
          </p:nvSpPr>
          <p:spPr bwMode="auto">
            <a:xfrm>
              <a:off x="9880624" y="5214578"/>
              <a:ext cx="1236924" cy="368658"/>
            </a:xfrm>
            <a:prstGeom prst="flowChartTerminator">
              <a:avLst/>
            </a:prstGeom>
            <a:solidFill>
              <a:srgbClr val="E52F1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defPPr>
                <a:defRPr lang="es-CO"/>
              </a:defPPr>
              <a:lvl1pPr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lgn="ctr" eaLnBrk="1" hangingPunct="1">
                <a:buSzPts val="1800"/>
              </a:pPr>
              <a:endParaRPr lang="es-CO" altLang="es-CO" sz="1800">
                <a:solidFill>
                  <a:srgbClr val="FFFFFF"/>
                </a:solidFill>
                <a:latin typeface="Calibri" panose="020F0502020204030204" pitchFamily="34" charset="0"/>
                <a:sym typeface="Calibri" panose="020F0502020204030204" pitchFamily="34" charset="0"/>
              </a:endParaRPr>
            </a:p>
          </p:txBody>
        </p:sp>
      </p:grpSp>
      <p:sp>
        <p:nvSpPr>
          <p:cNvPr id="6" name="CuadroTexto 27">
            <a:extLst>
              <a:ext uri="{FF2B5EF4-FFF2-40B4-BE49-F238E27FC236}">
                <a16:creationId xmlns:a16="http://schemas.microsoft.com/office/drawing/2014/main" id="{4D8A1127-DE2B-5E42-12B6-A533B7BA4AD6}"/>
              </a:ext>
            </a:extLst>
          </p:cNvPr>
          <p:cNvSpPr txBox="1"/>
          <p:nvPr/>
        </p:nvSpPr>
        <p:spPr>
          <a:xfrm>
            <a:off x="5232964" y="4908605"/>
            <a:ext cx="3830163" cy="192360"/>
          </a:xfrm>
          <a:prstGeom prst="rect">
            <a:avLst/>
          </a:prstGeom>
          <a:noFill/>
        </p:spPr>
        <p:txBody>
          <a:bodyPr wrap="square" lIns="68580" tIns="34290" rIns="68580" bIns="34290" rtlCol="0" anchor="t">
            <a:spAutoFit/>
          </a:bodyPr>
          <a:lstStyle/>
          <a:p>
            <a:pPr>
              <a:defRPr/>
            </a:pPr>
            <a:r>
              <a:rPr lang="pt-BR" sz="800" b="1" dirty="0">
                <a:solidFill>
                  <a:schemeClr val="bg1"/>
                </a:solidFill>
                <a:latin typeface="Raleway Light" pitchFamily="2" charset="0"/>
              </a:rPr>
              <a:t>Apresentação elaborada por: Rodrigo Sena de Oliveira</a:t>
            </a:r>
            <a:endParaRPr lang="pt-BR" sz="800" dirty="0">
              <a:solidFill>
                <a:schemeClr val="bg1"/>
              </a:solidFill>
              <a:latin typeface="Raleway Light" pitchFamily="2" charset="0"/>
            </a:endParaRPr>
          </a:p>
        </p:txBody>
      </p:sp>
      <p:sp>
        <p:nvSpPr>
          <p:cNvPr id="7" name="CuadroTexto 27">
            <a:extLst>
              <a:ext uri="{FF2B5EF4-FFF2-40B4-BE49-F238E27FC236}">
                <a16:creationId xmlns:a16="http://schemas.microsoft.com/office/drawing/2014/main" id="{FF026676-79F5-F2F2-65C8-3D86053EA2BC}"/>
              </a:ext>
            </a:extLst>
          </p:cNvPr>
          <p:cNvSpPr txBox="1"/>
          <p:nvPr/>
        </p:nvSpPr>
        <p:spPr>
          <a:xfrm>
            <a:off x="5232964" y="4899671"/>
            <a:ext cx="3830163" cy="192360"/>
          </a:xfrm>
          <a:prstGeom prst="rect">
            <a:avLst/>
          </a:prstGeom>
          <a:noFill/>
        </p:spPr>
        <p:txBody>
          <a:bodyPr wrap="square" lIns="68580" tIns="34290" rIns="68580" bIns="34290" rtlCol="0" anchor="t">
            <a:spAutoFit/>
          </a:bodyPr>
          <a:lstStyle/>
          <a:p>
            <a:pPr>
              <a:defRPr/>
            </a:pPr>
            <a:r>
              <a:rPr lang="pt-BR" sz="800" b="1" dirty="0">
                <a:solidFill>
                  <a:srgbClr val="FFFFFF"/>
                </a:solidFill>
                <a:highlight>
                  <a:srgbClr val="760000"/>
                </a:highlight>
                <a:latin typeface="Raleway Light" pitchFamily="2" charset="0"/>
              </a:rPr>
              <a:t>Apresentação elaborada por: Rodrigo Sena de Oliveira</a:t>
            </a:r>
            <a:endParaRPr lang="pt-BR" sz="800" dirty="0">
              <a:solidFill>
                <a:srgbClr val="FFFFFF"/>
              </a:solidFill>
              <a:highlight>
                <a:srgbClr val="760000"/>
              </a:highlight>
              <a:latin typeface="Raleway Light" pitchFamily="2" charset="0"/>
            </a:endParaRPr>
          </a:p>
        </p:txBody>
      </p:sp>
      <p:sp>
        <p:nvSpPr>
          <p:cNvPr id="10" name="Espaço Reservado para Texto 2">
            <a:extLst>
              <a:ext uri="{FF2B5EF4-FFF2-40B4-BE49-F238E27FC236}">
                <a16:creationId xmlns:a16="http://schemas.microsoft.com/office/drawing/2014/main" id="{A0472C68-F051-E098-7B50-CC0CFA79FD1D}"/>
              </a:ext>
            </a:extLst>
          </p:cNvPr>
          <p:cNvSpPr txBox="1">
            <a:spLocks/>
          </p:cNvSpPr>
          <p:nvPr/>
        </p:nvSpPr>
        <p:spPr>
          <a:xfrm>
            <a:off x="2350623" y="4562071"/>
            <a:ext cx="4976750" cy="3077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BR" sz="900" dirty="0">
              <a:solidFill>
                <a:srgbClr val="C00000"/>
              </a:solidFill>
            </a:endParaRPr>
          </a:p>
        </p:txBody>
      </p:sp>
      <p:sp>
        <p:nvSpPr>
          <p:cNvPr id="24" name="Título 2">
            <a:extLst>
              <a:ext uri="{FF2B5EF4-FFF2-40B4-BE49-F238E27FC236}">
                <a16:creationId xmlns:a16="http://schemas.microsoft.com/office/drawing/2014/main" id="{0E5DBE6D-AD8E-0F17-49CC-F77B5390FDFC}"/>
              </a:ext>
            </a:extLst>
          </p:cNvPr>
          <p:cNvSpPr>
            <a:spLocks noGrp="1"/>
          </p:cNvSpPr>
          <p:nvPr>
            <p:ph type="title"/>
          </p:nvPr>
        </p:nvSpPr>
        <p:spPr>
          <a:xfrm>
            <a:off x="233681" y="331220"/>
            <a:ext cx="8057133" cy="747227"/>
          </a:xfrm>
        </p:spPr>
        <p:txBody>
          <a:bodyPr/>
          <a:lstStyle/>
          <a:p>
            <a:pPr algn="ctr"/>
            <a:r>
              <a:rPr lang="pt-BR" b="1" dirty="0">
                <a:solidFill>
                  <a:srgbClr val="C00000"/>
                </a:solidFill>
              </a:rPr>
              <a:t>Tipos  de Chamados HP Service Manager </a:t>
            </a:r>
          </a:p>
        </p:txBody>
      </p:sp>
      <p:sp>
        <p:nvSpPr>
          <p:cNvPr id="26" name="CaixaDeTexto 25">
            <a:extLst>
              <a:ext uri="{FF2B5EF4-FFF2-40B4-BE49-F238E27FC236}">
                <a16:creationId xmlns:a16="http://schemas.microsoft.com/office/drawing/2014/main" id="{73D40DEF-844E-BB98-6BD1-0FDD52FC0D45}"/>
              </a:ext>
            </a:extLst>
          </p:cNvPr>
          <p:cNvSpPr txBox="1"/>
          <p:nvPr/>
        </p:nvSpPr>
        <p:spPr>
          <a:xfrm>
            <a:off x="233681" y="1185184"/>
            <a:ext cx="8409131" cy="4585871"/>
          </a:xfrm>
          <a:prstGeom prst="rect">
            <a:avLst/>
          </a:prstGeom>
          <a:noFill/>
        </p:spPr>
        <p:txBody>
          <a:bodyPr wrap="square" rtlCol="0">
            <a:spAutoFit/>
          </a:bodyPr>
          <a:lstStyle/>
          <a:p>
            <a:pPr marL="457200" indent="-457200">
              <a:buFont typeface="+mj-lt"/>
              <a:buAutoNum type="arabicPeriod"/>
            </a:pPr>
            <a:r>
              <a:rPr lang="pt-BR" b="1" dirty="0"/>
              <a:t>SD - Interação</a:t>
            </a:r>
            <a:r>
              <a:rPr lang="pt-BR" dirty="0"/>
              <a:t>: Ponto inicial de todos os chamados, responsável por iniciar uma interação de suporte.</a:t>
            </a:r>
          </a:p>
          <a:p>
            <a:pPr marL="457200" indent="-457200">
              <a:buFont typeface="+mj-lt"/>
              <a:buAutoNum type="arabicPeriod"/>
            </a:pPr>
            <a:endParaRPr lang="pt-BR" dirty="0"/>
          </a:p>
          <a:p>
            <a:pPr marL="457200" indent="-457200">
              <a:buFont typeface="+mj-lt"/>
              <a:buAutoNum type="arabicPeriod"/>
            </a:pPr>
            <a:r>
              <a:rPr lang="pt-BR" b="1" dirty="0"/>
              <a:t>RF - Requisição de Serviço</a:t>
            </a:r>
            <a:r>
              <a:rPr lang="pt-BR" dirty="0"/>
              <a:t>: Para solicitações de serviços, como acessos ou alterações de dados.</a:t>
            </a:r>
          </a:p>
          <a:p>
            <a:pPr marL="457200" indent="-457200">
              <a:buFont typeface="+mj-lt"/>
              <a:buAutoNum type="arabicPeriod"/>
            </a:pPr>
            <a:endParaRPr lang="pt-BR" dirty="0"/>
          </a:p>
          <a:p>
            <a:pPr marL="457200" indent="-457200">
              <a:buFont typeface="+mj-lt"/>
              <a:buAutoNum type="arabicPeriod"/>
            </a:pPr>
            <a:r>
              <a:rPr lang="pt-BR" b="1" dirty="0"/>
              <a:t>IM - Incidente</a:t>
            </a:r>
            <a:r>
              <a:rPr lang="pt-BR" dirty="0"/>
              <a:t>: Chamados de falha ou erro que afetam um usuário específico ou grupo restrito.</a:t>
            </a:r>
          </a:p>
          <a:p>
            <a:pPr marL="457200" indent="-457200">
              <a:buFont typeface="+mj-lt"/>
              <a:buAutoNum type="arabicPeriod"/>
            </a:pPr>
            <a:endParaRPr lang="pt-BR" dirty="0"/>
          </a:p>
          <a:p>
            <a:pPr marL="457200" indent="-457200">
              <a:buFont typeface="+mj-lt"/>
              <a:buAutoNum type="arabicPeriod"/>
            </a:pPr>
            <a:r>
              <a:rPr lang="pt-BR" b="1" dirty="0"/>
              <a:t>PM - Problema</a:t>
            </a:r>
            <a:r>
              <a:rPr lang="pt-BR" dirty="0"/>
              <a:t>: Usado para problemas que afetam uma ampla base de usuários ou serviços críticos.</a:t>
            </a:r>
          </a:p>
          <a:p>
            <a:pPr marL="457200" indent="-457200">
              <a:buFont typeface="+mj-lt"/>
              <a:buAutoNum type="arabicPeriod"/>
            </a:pPr>
            <a:endParaRPr lang="pt-BR" dirty="0"/>
          </a:p>
          <a:p>
            <a:pPr marL="457200" indent="-457200">
              <a:buFont typeface="+mj-lt"/>
              <a:buAutoNum type="arabicPeriod"/>
            </a:pPr>
            <a:r>
              <a:rPr lang="pt-BR" b="1" dirty="0"/>
              <a:t>Mudança/</a:t>
            </a:r>
            <a:r>
              <a:rPr lang="pt-BR" b="1" dirty="0" err="1"/>
              <a:t>Gmud</a:t>
            </a:r>
            <a:r>
              <a:rPr lang="pt-BR" dirty="0"/>
              <a:t>: Projetos novos ou melhorias, onde o escopo e os detalhes da implantação são definidos.</a:t>
            </a:r>
          </a:p>
          <a:p>
            <a:pPr marL="457200" indent="-457200">
              <a:buFont typeface="+mj-lt"/>
              <a:buAutoNum type="arabicPeriod"/>
            </a:pPr>
            <a:endParaRPr lang="pt-BR" dirty="0"/>
          </a:p>
          <a:p>
            <a:pPr marL="457200" indent="-457200">
              <a:buFont typeface="+mj-lt"/>
              <a:buAutoNum type="arabicPeriod"/>
            </a:pPr>
            <a:r>
              <a:rPr lang="pt-BR" b="1" dirty="0"/>
              <a:t>Tarefa de Mudança</a:t>
            </a:r>
            <a:r>
              <a:rPr lang="pt-BR" dirty="0"/>
              <a:t>: Execução de ações específicas, como tarefas de infraestrutura, banco de dados, segurança, associadas a uma mudança (</a:t>
            </a:r>
            <a:r>
              <a:rPr lang="pt-BR" dirty="0" err="1"/>
              <a:t>Gmud</a:t>
            </a:r>
            <a:r>
              <a:rPr lang="pt-BR" dirty="0"/>
              <a:t>).</a:t>
            </a:r>
          </a:p>
          <a:p>
            <a:pPr marL="457200" indent="-457200">
              <a:buFont typeface="+mj-lt"/>
              <a:buAutoNum type="arabicPeriod"/>
            </a:pPr>
            <a:endParaRPr lang="pt-BR" sz="2000" dirty="0"/>
          </a:p>
          <a:p>
            <a:pPr marL="457200" indent="-457200">
              <a:buFont typeface="+mj-lt"/>
              <a:buAutoNum type="arabicPeriod"/>
            </a:pPr>
            <a:endParaRPr lang="pt-BR" sz="2000" dirty="0"/>
          </a:p>
          <a:p>
            <a:endParaRPr lang="pt-BR" dirty="0"/>
          </a:p>
          <a:p>
            <a:endParaRPr lang="pt-BR" dirty="0"/>
          </a:p>
        </p:txBody>
      </p:sp>
    </p:spTree>
    <p:extLst>
      <p:ext uri="{BB962C8B-B14F-4D97-AF65-F5344CB8AC3E}">
        <p14:creationId xmlns:p14="http://schemas.microsoft.com/office/powerpoint/2010/main" val="374413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
          <a:extLst>
            <a:ext uri="{FF2B5EF4-FFF2-40B4-BE49-F238E27FC236}">
              <a16:creationId xmlns:a16="http://schemas.microsoft.com/office/drawing/2014/main" id="{B39AC8CF-7DD6-8F86-D7EF-FE800D2357F5}"/>
            </a:ext>
          </a:extLst>
        </p:cNvPr>
        <p:cNvGrpSpPr/>
        <p:nvPr/>
      </p:nvGrpSpPr>
      <p:grpSpPr>
        <a:xfrm>
          <a:off x="0" y="0"/>
          <a:ext cx="0" cy="0"/>
          <a:chOff x="0" y="0"/>
          <a:chExt cx="0" cy="0"/>
        </a:xfrm>
      </p:grpSpPr>
      <p:pic>
        <p:nvPicPr>
          <p:cNvPr id="25" name="Imagem 24">
            <a:extLst>
              <a:ext uri="{FF2B5EF4-FFF2-40B4-BE49-F238E27FC236}">
                <a16:creationId xmlns:a16="http://schemas.microsoft.com/office/drawing/2014/main" id="{45DE8642-E609-6CC6-C508-A6EE3E2EDE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41724" y="4587502"/>
            <a:ext cx="1419921" cy="589865"/>
          </a:xfrm>
          <a:prstGeom prst="rect">
            <a:avLst/>
          </a:prstGeom>
        </p:spPr>
      </p:pic>
      <p:grpSp>
        <p:nvGrpSpPr>
          <p:cNvPr id="2" name="Google Shape;136;p2">
            <a:extLst>
              <a:ext uri="{FF2B5EF4-FFF2-40B4-BE49-F238E27FC236}">
                <a16:creationId xmlns:a16="http://schemas.microsoft.com/office/drawing/2014/main" id="{FFF0A538-BCCD-437E-AF80-7B76AC199C2B}"/>
              </a:ext>
            </a:extLst>
          </p:cNvPr>
          <p:cNvGrpSpPr>
            <a:grpSpLocks/>
          </p:cNvGrpSpPr>
          <p:nvPr/>
        </p:nvGrpSpPr>
        <p:grpSpPr bwMode="auto">
          <a:xfrm>
            <a:off x="-8873" y="18823"/>
            <a:ext cx="1462088" cy="282575"/>
            <a:chOff x="9217924" y="5214578"/>
            <a:chExt cx="1899624" cy="368659"/>
          </a:xfrm>
        </p:grpSpPr>
        <p:sp>
          <p:nvSpPr>
            <p:cNvPr id="4" name="Google Shape;137;p2">
              <a:extLst>
                <a:ext uri="{FF2B5EF4-FFF2-40B4-BE49-F238E27FC236}">
                  <a16:creationId xmlns:a16="http://schemas.microsoft.com/office/drawing/2014/main" id="{E9A85DBC-3B34-B047-03AB-FF75A3B77F4E}"/>
                </a:ext>
              </a:extLst>
            </p:cNvPr>
            <p:cNvSpPr>
              <a:spLocks noChangeArrowheads="1"/>
            </p:cNvSpPr>
            <p:nvPr/>
          </p:nvSpPr>
          <p:spPr bwMode="auto">
            <a:xfrm>
              <a:off x="9217924" y="5214579"/>
              <a:ext cx="1236924" cy="368658"/>
            </a:xfrm>
            <a:prstGeom prst="flowChartTerminator">
              <a:avLst/>
            </a:prstGeom>
            <a:solidFill>
              <a:srgbClr val="E52F1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defPPr>
                <a:defRPr lang="es-CO"/>
              </a:defPPr>
              <a:lvl1pPr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lgn="ctr" eaLnBrk="1" hangingPunct="1">
                <a:buSzPts val="1800"/>
              </a:pPr>
              <a:endParaRPr lang="es-CO" altLang="es-CO" sz="1800">
                <a:solidFill>
                  <a:srgbClr val="FFFFFF"/>
                </a:solidFill>
                <a:latin typeface="Calibri" panose="020F0502020204030204" pitchFamily="34" charset="0"/>
                <a:sym typeface="Calibri" panose="020F0502020204030204" pitchFamily="34" charset="0"/>
              </a:endParaRPr>
            </a:p>
          </p:txBody>
        </p:sp>
        <p:sp>
          <p:nvSpPr>
            <p:cNvPr id="5" name="Google Shape;138;p2">
              <a:extLst>
                <a:ext uri="{FF2B5EF4-FFF2-40B4-BE49-F238E27FC236}">
                  <a16:creationId xmlns:a16="http://schemas.microsoft.com/office/drawing/2014/main" id="{FF264AA3-387E-222A-B72E-FC874BFADE28}"/>
                </a:ext>
              </a:extLst>
            </p:cNvPr>
            <p:cNvSpPr>
              <a:spLocks noChangeArrowheads="1"/>
            </p:cNvSpPr>
            <p:nvPr/>
          </p:nvSpPr>
          <p:spPr bwMode="auto">
            <a:xfrm>
              <a:off x="9880624" y="5214578"/>
              <a:ext cx="1236924" cy="368658"/>
            </a:xfrm>
            <a:prstGeom prst="flowChartTerminator">
              <a:avLst/>
            </a:prstGeom>
            <a:solidFill>
              <a:srgbClr val="E52F1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defPPr>
                <a:defRPr lang="es-CO"/>
              </a:defPPr>
              <a:lvl1pPr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lgn="ctr" eaLnBrk="1" hangingPunct="1">
                <a:buSzPts val="1800"/>
              </a:pPr>
              <a:endParaRPr lang="es-CO" altLang="es-CO" sz="1800">
                <a:solidFill>
                  <a:srgbClr val="FFFFFF"/>
                </a:solidFill>
                <a:latin typeface="Calibri" panose="020F0502020204030204" pitchFamily="34" charset="0"/>
                <a:sym typeface="Calibri" panose="020F0502020204030204" pitchFamily="34" charset="0"/>
              </a:endParaRPr>
            </a:p>
          </p:txBody>
        </p:sp>
      </p:grpSp>
      <p:sp>
        <p:nvSpPr>
          <p:cNvPr id="6" name="CuadroTexto 27">
            <a:extLst>
              <a:ext uri="{FF2B5EF4-FFF2-40B4-BE49-F238E27FC236}">
                <a16:creationId xmlns:a16="http://schemas.microsoft.com/office/drawing/2014/main" id="{A3312222-8C4A-63D1-17F8-5AD980D4234E}"/>
              </a:ext>
            </a:extLst>
          </p:cNvPr>
          <p:cNvSpPr txBox="1"/>
          <p:nvPr/>
        </p:nvSpPr>
        <p:spPr>
          <a:xfrm>
            <a:off x="5232964" y="4908605"/>
            <a:ext cx="3830163" cy="192360"/>
          </a:xfrm>
          <a:prstGeom prst="rect">
            <a:avLst/>
          </a:prstGeom>
          <a:noFill/>
        </p:spPr>
        <p:txBody>
          <a:bodyPr wrap="square" lIns="68580" tIns="34290" rIns="68580" bIns="34290" rtlCol="0" anchor="t">
            <a:spAutoFit/>
          </a:bodyPr>
          <a:lstStyle/>
          <a:p>
            <a:pPr>
              <a:defRPr/>
            </a:pPr>
            <a:r>
              <a:rPr lang="pt-BR" sz="800" b="1" dirty="0">
                <a:solidFill>
                  <a:schemeClr val="bg1"/>
                </a:solidFill>
                <a:latin typeface="Raleway Light" pitchFamily="2" charset="0"/>
              </a:rPr>
              <a:t>Apresentação elaborada por: Rodrigo Sena de Oliveira</a:t>
            </a:r>
            <a:endParaRPr lang="pt-BR" sz="800" dirty="0">
              <a:solidFill>
                <a:schemeClr val="bg1"/>
              </a:solidFill>
              <a:latin typeface="Raleway Light" pitchFamily="2" charset="0"/>
            </a:endParaRPr>
          </a:p>
        </p:txBody>
      </p:sp>
      <p:sp>
        <p:nvSpPr>
          <p:cNvPr id="7" name="CuadroTexto 27">
            <a:extLst>
              <a:ext uri="{FF2B5EF4-FFF2-40B4-BE49-F238E27FC236}">
                <a16:creationId xmlns:a16="http://schemas.microsoft.com/office/drawing/2014/main" id="{E322FBF8-3280-94DE-2F5C-5D59E375FEC2}"/>
              </a:ext>
            </a:extLst>
          </p:cNvPr>
          <p:cNvSpPr txBox="1"/>
          <p:nvPr/>
        </p:nvSpPr>
        <p:spPr>
          <a:xfrm>
            <a:off x="5232964" y="4899671"/>
            <a:ext cx="3830163" cy="192360"/>
          </a:xfrm>
          <a:prstGeom prst="rect">
            <a:avLst/>
          </a:prstGeom>
          <a:noFill/>
        </p:spPr>
        <p:txBody>
          <a:bodyPr wrap="square" lIns="68580" tIns="34290" rIns="68580" bIns="34290" rtlCol="0" anchor="t">
            <a:spAutoFit/>
          </a:bodyPr>
          <a:lstStyle/>
          <a:p>
            <a:pPr>
              <a:defRPr/>
            </a:pPr>
            <a:r>
              <a:rPr lang="pt-BR" sz="800" b="1" dirty="0">
                <a:solidFill>
                  <a:srgbClr val="FFFFFF"/>
                </a:solidFill>
                <a:highlight>
                  <a:srgbClr val="760000"/>
                </a:highlight>
                <a:latin typeface="Raleway Light" pitchFamily="2" charset="0"/>
              </a:rPr>
              <a:t>Apresentação elaborada por: Rodrigo Sena de Oliveira</a:t>
            </a:r>
            <a:endParaRPr lang="pt-BR" sz="800" dirty="0">
              <a:solidFill>
                <a:srgbClr val="FFFFFF"/>
              </a:solidFill>
              <a:highlight>
                <a:srgbClr val="760000"/>
              </a:highlight>
              <a:latin typeface="Raleway Light" pitchFamily="2" charset="0"/>
            </a:endParaRPr>
          </a:p>
        </p:txBody>
      </p:sp>
      <p:sp>
        <p:nvSpPr>
          <p:cNvPr id="10" name="Espaço Reservado para Texto 2">
            <a:extLst>
              <a:ext uri="{FF2B5EF4-FFF2-40B4-BE49-F238E27FC236}">
                <a16:creationId xmlns:a16="http://schemas.microsoft.com/office/drawing/2014/main" id="{A3DE5AE4-F436-43C1-A2CA-30580EB8DF85}"/>
              </a:ext>
            </a:extLst>
          </p:cNvPr>
          <p:cNvSpPr txBox="1">
            <a:spLocks/>
          </p:cNvSpPr>
          <p:nvPr/>
        </p:nvSpPr>
        <p:spPr>
          <a:xfrm>
            <a:off x="2350623" y="4562071"/>
            <a:ext cx="4976750" cy="30777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pt-BR" sz="900" dirty="0">
              <a:solidFill>
                <a:srgbClr val="C00000"/>
              </a:solidFill>
            </a:endParaRPr>
          </a:p>
        </p:txBody>
      </p:sp>
      <p:sp>
        <p:nvSpPr>
          <p:cNvPr id="24" name="Título 2">
            <a:extLst>
              <a:ext uri="{FF2B5EF4-FFF2-40B4-BE49-F238E27FC236}">
                <a16:creationId xmlns:a16="http://schemas.microsoft.com/office/drawing/2014/main" id="{F38F545D-B9F2-F960-181F-2CA3C001168F}"/>
              </a:ext>
            </a:extLst>
          </p:cNvPr>
          <p:cNvSpPr>
            <a:spLocks noGrp="1"/>
          </p:cNvSpPr>
          <p:nvPr>
            <p:ph type="title"/>
          </p:nvPr>
        </p:nvSpPr>
        <p:spPr>
          <a:xfrm>
            <a:off x="99927" y="160110"/>
            <a:ext cx="8676638" cy="1019535"/>
          </a:xfrm>
        </p:spPr>
        <p:txBody>
          <a:bodyPr/>
          <a:lstStyle/>
          <a:p>
            <a:pPr algn="ctr"/>
            <a:r>
              <a:rPr lang="pt-BR" b="1" dirty="0">
                <a:solidFill>
                  <a:srgbClr val="C00000"/>
                </a:solidFill>
              </a:rPr>
              <a:t>Acessos e Ferramentas para Abertura e Consulta de chamados</a:t>
            </a:r>
          </a:p>
        </p:txBody>
      </p:sp>
      <p:sp>
        <p:nvSpPr>
          <p:cNvPr id="26" name="CaixaDeTexto 25">
            <a:extLst>
              <a:ext uri="{FF2B5EF4-FFF2-40B4-BE49-F238E27FC236}">
                <a16:creationId xmlns:a16="http://schemas.microsoft.com/office/drawing/2014/main" id="{51C0C95A-B534-A4E2-2D4B-5801DBC387B0}"/>
              </a:ext>
            </a:extLst>
          </p:cNvPr>
          <p:cNvSpPr txBox="1"/>
          <p:nvPr/>
        </p:nvSpPr>
        <p:spPr>
          <a:xfrm>
            <a:off x="232006" y="913850"/>
            <a:ext cx="8412479" cy="4739759"/>
          </a:xfrm>
          <a:prstGeom prst="rect">
            <a:avLst/>
          </a:prstGeom>
          <a:noFill/>
        </p:spPr>
        <p:txBody>
          <a:bodyPr wrap="square" rtlCol="0">
            <a:spAutoFit/>
          </a:bodyPr>
          <a:lstStyle/>
          <a:p>
            <a:endParaRPr lang="pt-BR" sz="1600" dirty="0"/>
          </a:p>
          <a:p>
            <a:pPr marL="457200" indent="-457200">
              <a:buFont typeface="+mj-lt"/>
              <a:buAutoNum type="arabicPeriod"/>
            </a:pPr>
            <a:r>
              <a:rPr lang="pt-BR" sz="1600" b="1" dirty="0"/>
              <a:t>Abertura de Novos Chamados</a:t>
            </a:r>
            <a:r>
              <a:rPr lang="pt-BR" sz="1600" dirty="0"/>
              <a:t>: Através do portal interno (</a:t>
            </a:r>
            <a:r>
              <a:rPr lang="pt-BR" sz="1600" dirty="0">
                <a:hlinkClick r:id="rId4"/>
              </a:rPr>
              <a:t>Link de Abertura</a:t>
            </a:r>
            <a:r>
              <a:rPr lang="pt-BR" sz="1600" dirty="0"/>
              <a:t>).</a:t>
            </a:r>
          </a:p>
          <a:p>
            <a:pPr marL="342900" indent="-342900">
              <a:buFont typeface="+mj-lt"/>
              <a:buAutoNum type="arabicPeriod"/>
            </a:pPr>
            <a:endParaRPr lang="pt-BR" sz="1600" dirty="0"/>
          </a:p>
          <a:p>
            <a:pPr marL="457200" indent="-457200">
              <a:buFont typeface="+mj-lt"/>
              <a:buAutoNum type="arabicPeriod"/>
            </a:pPr>
            <a:r>
              <a:rPr lang="pt-BR" sz="1600" b="1" dirty="0"/>
              <a:t>Consulta de Chamados</a:t>
            </a:r>
            <a:r>
              <a:rPr lang="pt-BR" sz="1600" dirty="0"/>
              <a:t>: Ferramenta oficial de consulta (</a:t>
            </a:r>
            <a:r>
              <a:rPr lang="pt-BR" sz="1600" dirty="0">
                <a:hlinkClick r:id="rId5"/>
              </a:rPr>
              <a:t>Link de Consulta</a:t>
            </a:r>
            <a:r>
              <a:rPr lang="pt-BR" sz="1600" dirty="0"/>
              <a:t>).</a:t>
            </a:r>
          </a:p>
          <a:p>
            <a:pPr marL="457200" indent="-457200">
              <a:buFont typeface="+mj-lt"/>
              <a:buAutoNum type="arabicPeriod"/>
            </a:pPr>
            <a:endParaRPr lang="pt-BR" sz="1600" dirty="0"/>
          </a:p>
          <a:p>
            <a:pPr marL="457200" indent="-457200">
              <a:buFont typeface="+mj-lt"/>
              <a:buAutoNum type="arabicPeriod"/>
            </a:pPr>
            <a:r>
              <a:rPr lang="pt-BR" sz="1600" b="1" dirty="0"/>
              <a:t>Acesso Externo e Mobile</a:t>
            </a:r>
            <a:r>
              <a:rPr lang="pt-BR" sz="1600" dirty="0"/>
              <a:t>: Disponível para dispositivos móveis e fora da rede Mapfre (</a:t>
            </a:r>
            <a:r>
              <a:rPr lang="pt-BR" sz="1600" dirty="0">
                <a:hlinkClick r:id="rId6"/>
              </a:rPr>
              <a:t>Link Externo</a:t>
            </a:r>
            <a:r>
              <a:rPr lang="pt-BR" sz="1600" dirty="0"/>
              <a:t>).</a:t>
            </a:r>
          </a:p>
          <a:p>
            <a:pPr marL="457200" indent="-457200">
              <a:buFont typeface="+mj-lt"/>
              <a:buAutoNum type="arabicPeriod"/>
            </a:pPr>
            <a:r>
              <a:rPr lang="pt-BR" sz="1600" dirty="0">
                <a:hlinkClick r:id="rId7"/>
              </a:rPr>
              <a:t>Guia de Abertura de Chamados apenas um exemplo de uso</a:t>
            </a:r>
            <a:endParaRPr lang="pt-BR" sz="1600" dirty="0"/>
          </a:p>
          <a:p>
            <a:endParaRPr lang="pt-BR" dirty="0"/>
          </a:p>
          <a:p>
            <a:endParaRPr lang="pt-BR" sz="1600" dirty="0">
              <a:solidFill>
                <a:srgbClr val="FF0000"/>
              </a:solidFill>
              <a:highlight>
                <a:srgbClr val="FFFF00"/>
              </a:highlight>
            </a:endParaRPr>
          </a:p>
          <a:p>
            <a:r>
              <a:rPr lang="pt-BR" sz="1600" b="1" dirty="0">
                <a:solidFill>
                  <a:srgbClr val="FF0000"/>
                </a:solidFill>
                <a:highlight>
                  <a:srgbClr val="FFFF00"/>
                </a:highlight>
              </a:rPr>
              <a:t>Vídeos das guilda de DevOps no início de 2024</a:t>
            </a:r>
          </a:p>
          <a:p>
            <a:endParaRPr lang="pt-BR" sz="1600" b="1" dirty="0">
              <a:solidFill>
                <a:srgbClr val="FF0000"/>
              </a:solidFill>
              <a:highlight>
                <a:srgbClr val="FFFF00"/>
              </a:highlight>
            </a:endParaRPr>
          </a:p>
          <a:p>
            <a:pPr marL="457200" indent="-457200">
              <a:buFont typeface="Wingdings" panose="05000000000000000000" pitchFamily="2" charset="2"/>
              <a:buChar char="Ø"/>
            </a:pPr>
            <a:r>
              <a:rPr lang="pt-BR" sz="1800" b="1" i="0" u="none" strike="noStrike" baseline="0" dirty="0">
                <a:solidFill>
                  <a:srgbClr val="0000FF"/>
                </a:solidFill>
                <a:latin typeface="Aptos" panose="020B0004020202020204" pitchFamily="34" charset="0"/>
                <a:hlinkClick r:id="rId8"/>
              </a:rPr>
              <a:t>Vídeo com treinamento completo sobre HP </a:t>
            </a:r>
            <a:r>
              <a:rPr lang="pt-BR" sz="1800" b="1" i="0" u="none" strike="noStrike" baseline="0" dirty="0">
                <a:solidFill>
                  <a:srgbClr val="0000FF"/>
                </a:solidFill>
                <a:latin typeface="Calibri" panose="020F0502020204030204" pitchFamily="34" charset="0"/>
                <a:hlinkClick r:id="rId8"/>
              </a:rPr>
              <a:t>– </a:t>
            </a:r>
            <a:r>
              <a:rPr lang="pt-BR" sz="1800" b="0" i="0" u="none" strike="noStrike" baseline="0" dirty="0">
                <a:solidFill>
                  <a:srgbClr val="0000FF"/>
                </a:solidFill>
                <a:latin typeface="Calibri" panose="020F0502020204030204" pitchFamily="34" charset="0"/>
                <a:hlinkClick r:id="rId8"/>
              </a:rPr>
              <a:t>Realizado dia 02/04/2024 </a:t>
            </a:r>
            <a:endParaRPr lang="pt-BR" sz="1800" b="0" i="0" u="none" strike="noStrike" baseline="0" dirty="0">
              <a:solidFill>
                <a:srgbClr val="0000FF"/>
              </a:solidFill>
              <a:latin typeface="Calibri" panose="020F0502020204030204" pitchFamily="34" charset="0"/>
            </a:endParaRPr>
          </a:p>
          <a:p>
            <a:pPr marL="285750" indent="-285750">
              <a:buFont typeface="Wingdings" panose="05000000000000000000" pitchFamily="2" charset="2"/>
              <a:buChar char="Ø"/>
            </a:pPr>
            <a:endParaRPr lang="pt-BR" sz="1800" b="0" i="0" u="none" strike="noStrike" baseline="0" dirty="0">
              <a:solidFill>
                <a:srgbClr val="0000FF"/>
              </a:solidFill>
              <a:latin typeface="Calibri" panose="020F0502020204030204" pitchFamily="34" charset="0"/>
            </a:endParaRPr>
          </a:p>
          <a:p>
            <a:pPr marL="457200" indent="-457200">
              <a:buFont typeface="Wingdings" panose="05000000000000000000" pitchFamily="2" charset="2"/>
              <a:buChar char="Ø"/>
            </a:pPr>
            <a:r>
              <a:rPr lang="pt-BR" sz="1800" b="1" i="0" u="none" strike="noStrike" baseline="0" dirty="0" err="1">
                <a:solidFill>
                  <a:srgbClr val="0000FF"/>
                </a:solidFill>
                <a:latin typeface="Aptos" panose="020B0004020202020204" pitchFamily="34" charset="0"/>
                <a:hlinkClick r:id="rId9"/>
              </a:rPr>
              <a:t>Video</a:t>
            </a:r>
            <a:r>
              <a:rPr lang="pt-BR" sz="1800" b="1" i="0" u="none" strike="noStrike" baseline="0" dirty="0">
                <a:solidFill>
                  <a:srgbClr val="0000FF"/>
                </a:solidFill>
                <a:latin typeface="Aptos" panose="020B0004020202020204" pitchFamily="34" charset="0"/>
                <a:hlinkClick r:id="rId9"/>
              </a:rPr>
              <a:t> de Abertura de mudanças </a:t>
            </a:r>
            <a:endParaRPr lang="pt-BR" sz="1800" b="0" i="0" u="none" strike="noStrike" baseline="0" dirty="0">
              <a:solidFill>
                <a:srgbClr val="0000FF"/>
              </a:solidFill>
              <a:latin typeface="Calibri" panose="020F0502020204030204" pitchFamily="34" charset="0"/>
            </a:endParaRPr>
          </a:p>
          <a:p>
            <a:pPr marL="457200" indent="-457200">
              <a:buFont typeface="+mj-lt"/>
              <a:buAutoNum type="arabicPeriod"/>
            </a:pPr>
            <a:endParaRPr lang="pt-BR" sz="1600" dirty="0"/>
          </a:p>
          <a:p>
            <a:endParaRPr lang="pt-BR" dirty="0"/>
          </a:p>
          <a:p>
            <a:pPr>
              <a:buFont typeface="+mj-lt"/>
              <a:buAutoNum type="arabicPeriod"/>
            </a:pPr>
            <a:endParaRPr lang="pt-BR" dirty="0"/>
          </a:p>
          <a:p>
            <a:endParaRPr lang="pt-BR" dirty="0"/>
          </a:p>
        </p:txBody>
      </p:sp>
    </p:spTree>
    <p:extLst>
      <p:ext uri="{BB962C8B-B14F-4D97-AF65-F5344CB8AC3E}">
        <p14:creationId xmlns:p14="http://schemas.microsoft.com/office/powerpoint/2010/main" val="2739315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D4A10-179B-72BD-7D8C-70AD540866D7}"/>
              </a:ext>
            </a:extLst>
          </p:cNvPr>
          <p:cNvSpPr>
            <a:spLocks noGrp="1"/>
          </p:cNvSpPr>
          <p:nvPr>
            <p:ph type="title"/>
          </p:nvPr>
        </p:nvSpPr>
        <p:spPr>
          <a:xfrm rot="10800000" flipV="1">
            <a:off x="-8873" y="1589980"/>
            <a:ext cx="9152873" cy="1409252"/>
          </a:xfrm>
        </p:spPr>
        <p:txBody>
          <a:bodyPr/>
          <a:lstStyle/>
          <a:p>
            <a:pPr algn="ctr"/>
            <a:r>
              <a:rPr lang="pt-BR" dirty="0">
                <a:solidFill>
                  <a:srgbClr val="FF0000"/>
                </a:solidFill>
              </a:rPr>
              <a:t>Obrigado!</a:t>
            </a:r>
          </a:p>
        </p:txBody>
      </p:sp>
      <p:grpSp>
        <p:nvGrpSpPr>
          <p:cNvPr id="51" name="Google Shape;136;p2">
            <a:extLst>
              <a:ext uri="{FF2B5EF4-FFF2-40B4-BE49-F238E27FC236}">
                <a16:creationId xmlns:a16="http://schemas.microsoft.com/office/drawing/2014/main" id="{BD31A323-C691-FB42-75B4-3367A4703872}"/>
              </a:ext>
            </a:extLst>
          </p:cNvPr>
          <p:cNvGrpSpPr>
            <a:grpSpLocks/>
          </p:cNvGrpSpPr>
          <p:nvPr/>
        </p:nvGrpSpPr>
        <p:grpSpPr bwMode="auto">
          <a:xfrm>
            <a:off x="-8873" y="18823"/>
            <a:ext cx="1462088" cy="282575"/>
            <a:chOff x="9217924" y="5214578"/>
            <a:chExt cx="1899624" cy="368659"/>
          </a:xfrm>
        </p:grpSpPr>
        <p:sp>
          <p:nvSpPr>
            <p:cNvPr id="52" name="Google Shape;137;p2">
              <a:extLst>
                <a:ext uri="{FF2B5EF4-FFF2-40B4-BE49-F238E27FC236}">
                  <a16:creationId xmlns:a16="http://schemas.microsoft.com/office/drawing/2014/main" id="{06187A73-8AF1-4FB9-0D3F-2176C3C83E1D}"/>
                </a:ext>
              </a:extLst>
            </p:cNvPr>
            <p:cNvSpPr>
              <a:spLocks noChangeArrowheads="1"/>
            </p:cNvSpPr>
            <p:nvPr/>
          </p:nvSpPr>
          <p:spPr bwMode="auto">
            <a:xfrm>
              <a:off x="9217924" y="5214579"/>
              <a:ext cx="1236924" cy="368658"/>
            </a:xfrm>
            <a:prstGeom prst="flowChartTerminator">
              <a:avLst/>
            </a:prstGeom>
            <a:solidFill>
              <a:srgbClr val="E52F1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defPPr>
                <a:defRPr lang="es-CO"/>
              </a:defPPr>
              <a:lvl1pPr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lgn="ctr" eaLnBrk="1" hangingPunct="1">
                <a:buSzPts val="1800"/>
              </a:pPr>
              <a:endParaRPr lang="es-CO" altLang="es-CO" sz="1800">
                <a:solidFill>
                  <a:srgbClr val="FFFFFF"/>
                </a:solidFill>
                <a:latin typeface="Calibri" panose="020F0502020204030204" pitchFamily="34" charset="0"/>
                <a:sym typeface="Calibri" panose="020F0502020204030204" pitchFamily="34" charset="0"/>
              </a:endParaRPr>
            </a:p>
          </p:txBody>
        </p:sp>
        <p:sp>
          <p:nvSpPr>
            <p:cNvPr id="53" name="Google Shape;138;p2">
              <a:extLst>
                <a:ext uri="{FF2B5EF4-FFF2-40B4-BE49-F238E27FC236}">
                  <a16:creationId xmlns:a16="http://schemas.microsoft.com/office/drawing/2014/main" id="{119921A8-DA6B-6E87-1DB5-90D2AC8833BA}"/>
                </a:ext>
              </a:extLst>
            </p:cNvPr>
            <p:cNvSpPr>
              <a:spLocks noChangeArrowheads="1"/>
            </p:cNvSpPr>
            <p:nvPr/>
          </p:nvSpPr>
          <p:spPr bwMode="auto">
            <a:xfrm>
              <a:off x="9880624" y="5214578"/>
              <a:ext cx="1236924" cy="368658"/>
            </a:xfrm>
            <a:prstGeom prst="flowChartTerminator">
              <a:avLst/>
            </a:prstGeom>
            <a:solidFill>
              <a:srgbClr val="E52F1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defPPr>
                <a:defRPr lang="es-CO"/>
              </a:defPPr>
              <a:lvl1pPr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2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a:lstStyle>
            <a:p>
              <a:pPr algn="ctr" eaLnBrk="1" hangingPunct="1">
                <a:buSzPts val="1800"/>
              </a:pPr>
              <a:endParaRPr lang="es-CO" altLang="es-CO" sz="1800">
                <a:solidFill>
                  <a:srgbClr val="FFFFFF"/>
                </a:solidFill>
                <a:latin typeface="Calibri" panose="020F0502020204030204" pitchFamily="34" charset="0"/>
                <a:sym typeface="Calibri" panose="020F0502020204030204" pitchFamily="34" charset="0"/>
              </a:endParaRPr>
            </a:p>
          </p:txBody>
        </p:sp>
      </p:grpSp>
      <p:pic>
        <p:nvPicPr>
          <p:cNvPr id="54" name="Imagem 53">
            <a:extLst>
              <a:ext uri="{FF2B5EF4-FFF2-40B4-BE49-F238E27FC236}">
                <a16:creationId xmlns:a16="http://schemas.microsoft.com/office/drawing/2014/main" id="{FB8506BF-E664-4531-8E1B-C2CE9F09B7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1724" y="4587502"/>
            <a:ext cx="1419921" cy="589865"/>
          </a:xfrm>
          <a:prstGeom prst="rect">
            <a:avLst/>
          </a:prstGeom>
        </p:spPr>
      </p:pic>
      <p:sp>
        <p:nvSpPr>
          <p:cNvPr id="3" name="CuadroTexto 27">
            <a:extLst>
              <a:ext uri="{FF2B5EF4-FFF2-40B4-BE49-F238E27FC236}">
                <a16:creationId xmlns:a16="http://schemas.microsoft.com/office/drawing/2014/main" id="{B3DAD49D-1A3C-7A8D-30E3-41CC78FE6A71}"/>
              </a:ext>
            </a:extLst>
          </p:cNvPr>
          <p:cNvSpPr txBox="1"/>
          <p:nvPr/>
        </p:nvSpPr>
        <p:spPr>
          <a:xfrm>
            <a:off x="5232964" y="4908605"/>
            <a:ext cx="3830163" cy="192360"/>
          </a:xfrm>
          <a:prstGeom prst="rect">
            <a:avLst/>
          </a:prstGeom>
          <a:noFill/>
        </p:spPr>
        <p:txBody>
          <a:bodyPr wrap="square" lIns="68580" tIns="34290" rIns="68580" bIns="34290" rtlCol="0" anchor="t">
            <a:spAutoFit/>
          </a:bodyPr>
          <a:lstStyle/>
          <a:p>
            <a:pPr>
              <a:defRPr/>
            </a:pPr>
            <a:r>
              <a:rPr lang="pt-BR" sz="800" b="1" dirty="0">
                <a:solidFill>
                  <a:srgbClr val="FFFFFF"/>
                </a:solidFill>
                <a:highlight>
                  <a:srgbClr val="760000"/>
                </a:highlight>
                <a:latin typeface="Raleway Light" pitchFamily="2" charset="0"/>
              </a:rPr>
              <a:t>Apresentação elaborada por: Rodrigo Sena de Oliveira</a:t>
            </a:r>
            <a:endParaRPr lang="pt-BR" sz="800" dirty="0">
              <a:solidFill>
                <a:srgbClr val="FFFFFF"/>
              </a:solidFill>
              <a:highlight>
                <a:srgbClr val="760000"/>
              </a:highlight>
              <a:latin typeface="Raleway Light" pitchFamily="2" charset="0"/>
            </a:endParaRPr>
          </a:p>
        </p:txBody>
      </p:sp>
      <p:pic>
        <p:nvPicPr>
          <p:cNvPr id="4" name="Imagem 3">
            <a:extLst>
              <a:ext uri="{FF2B5EF4-FFF2-40B4-BE49-F238E27FC236}">
                <a16:creationId xmlns:a16="http://schemas.microsoft.com/office/drawing/2014/main" id="{53388C2E-DE04-FCFC-6374-B95042CA6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478" y="2232789"/>
            <a:ext cx="2487022" cy="912752"/>
          </a:xfrm>
          <a:prstGeom prst="rect">
            <a:avLst/>
          </a:prstGeom>
        </p:spPr>
      </p:pic>
      <p:pic>
        <p:nvPicPr>
          <p:cNvPr id="5" name="Imagem 4">
            <a:extLst>
              <a:ext uri="{FF2B5EF4-FFF2-40B4-BE49-F238E27FC236}">
                <a16:creationId xmlns:a16="http://schemas.microsoft.com/office/drawing/2014/main" id="{0B44A9EE-4525-047A-CF7C-9CEA2DB67F50}"/>
              </a:ext>
            </a:extLst>
          </p:cNvPr>
          <p:cNvPicPr>
            <a:picLocks noChangeAspect="1"/>
          </p:cNvPicPr>
          <p:nvPr/>
        </p:nvPicPr>
        <p:blipFill rotWithShape="1">
          <a:blip r:embed="rId4">
            <a:alphaModFix amt="19000"/>
            <a:extLst>
              <a:ext uri="{28A0092B-C50C-407E-A947-70E740481C1C}">
                <a14:useLocalDpi xmlns:a14="http://schemas.microsoft.com/office/drawing/2010/main" val="0"/>
              </a:ext>
            </a:extLst>
          </a:blip>
          <a:srcRect/>
          <a:stretch/>
        </p:blipFill>
        <p:spPr>
          <a:xfrm>
            <a:off x="17645" y="42535"/>
            <a:ext cx="9144000" cy="5143500"/>
          </a:xfrm>
          <a:prstGeom prst="rect">
            <a:avLst/>
          </a:prstGeom>
        </p:spPr>
      </p:pic>
    </p:spTree>
    <p:extLst>
      <p:ext uri="{BB962C8B-B14F-4D97-AF65-F5344CB8AC3E}">
        <p14:creationId xmlns:p14="http://schemas.microsoft.com/office/powerpoint/2010/main" val="227680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38FCE938-4D4E-3A2D-CE52-2B96520F8FE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9144000" cy="5143500"/>
          </a:xfrm>
          <a:prstGeom prst="rect">
            <a:avLst/>
          </a:prstGeom>
        </p:spPr>
      </p:pic>
      <p:pic>
        <p:nvPicPr>
          <p:cNvPr id="3" name="Imagem 2">
            <a:extLst>
              <a:ext uri="{FF2B5EF4-FFF2-40B4-BE49-F238E27FC236}">
                <a16:creationId xmlns:a16="http://schemas.microsoft.com/office/drawing/2014/main" id="{925544F3-07F3-C0D3-F534-093A13E0C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478" y="2232789"/>
            <a:ext cx="2487022" cy="912752"/>
          </a:xfrm>
          <a:prstGeom prst="rect">
            <a:avLst/>
          </a:prstGeom>
        </p:spPr>
      </p:pic>
    </p:spTree>
    <p:extLst>
      <p:ext uri="{BB962C8B-B14F-4D97-AF65-F5344CB8AC3E}">
        <p14:creationId xmlns:p14="http://schemas.microsoft.com/office/powerpoint/2010/main" val="2511623161"/>
      </p:ext>
    </p:extLst>
  </p:cSld>
  <p:clrMapOvr>
    <a:masterClrMapping/>
  </p:clrMapOvr>
</p:sld>
</file>

<file path=ppt/theme/theme1.xml><?xml version="1.0" encoding="utf-8"?>
<a:theme xmlns:a="http://schemas.openxmlformats.org/drawingml/2006/main" name="Customer Journey Map by Slidesgo">
  <a:themeElements>
    <a:clrScheme name="Simple Light">
      <a:dk1>
        <a:srgbClr val="000000"/>
      </a:dk1>
      <a:lt1>
        <a:srgbClr val="FFFFFF"/>
      </a:lt1>
      <a:dk2>
        <a:srgbClr val="595959"/>
      </a:dk2>
      <a:lt2>
        <a:srgbClr val="EEEEEE"/>
      </a:lt2>
      <a:accent1>
        <a:srgbClr val="FFCE7D"/>
      </a:accent1>
      <a:accent2>
        <a:srgbClr val="FFB174"/>
      </a:accent2>
      <a:accent3>
        <a:srgbClr val="FF6666"/>
      </a:accent3>
      <a:accent4>
        <a:srgbClr val="C9274F"/>
      </a:accent4>
      <a:accent5>
        <a:srgbClr val="651428"/>
      </a:accent5>
      <a:accent6>
        <a:srgbClr val="EEEEE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fd73472-3397-4b05-a2a6-65b22680a6a1" xsi:nil="true"/>
    <lcf76f155ced4ddcb4097134ff3c332f xmlns="4d8e37e2-0b60-4f27-9744-2fc9307bd1cf">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42503E5E3D3C624AAD3CC84397836E1F" ma:contentTypeVersion="13" ma:contentTypeDescription="Crear nuevo documento." ma:contentTypeScope="" ma:versionID="fe1046b7d315e8d5441b11fb575b9840">
  <xsd:schema xmlns:xsd="http://www.w3.org/2001/XMLSchema" xmlns:xs="http://www.w3.org/2001/XMLSchema" xmlns:p="http://schemas.microsoft.com/office/2006/metadata/properties" xmlns:ns2="4d8e37e2-0b60-4f27-9744-2fc9307bd1cf" xmlns:ns3="8fd73472-3397-4b05-a2a6-65b22680a6a1" targetNamespace="http://schemas.microsoft.com/office/2006/metadata/properties" ma:root="true" ma:fieldsID="c93d6bb82c1d7c7b1f0c47a16c6cd9aa" ns2:_="" ns3:_="">
    <xsd:import namespace="4d8e37e2-0b60-4f27-9744-2fc9307bd1cf"/>
    <xsd:import namespace="8fd73472-3397-4b05-a2a6-65b22680a6a1"/>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8e37e2-0b60-4f27-9744-2fc9307bd1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Etiquetas de imagen" ma:readOnly="false" ma:fieldId="{5cf76f15-5ced-4ddc-b409-7134ff3c332f}" ma:taxonomyMulti="true" ma:sspId="db4f335f-4aac-4393-8d60-b82646c97e7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fd73472-3397-4b05-a2a6-65b22680a6a1"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375fc6c-2d88-4f83-bad4-ebb10fc1bfef}" ma:internalName="TaxCatchAll" ma:showField="CatchAllData" ma:web="8fd73472-3397-4b05-a2a6-65b22680a6a1">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5E19E3-7F76-4B92-A3A9-6D511503AA89}">
  <ds:schemaRefs>
    <ds:schemaRef ds:uri="http://schemas.microsoft.com/office/infopath/2007/PartnerControls"/>
    <ds:schemaRef ds:uri="http://schemas.microsoft.com/office/2006/metadata/properties"/>
    <ds:schemaRef ds:uri="http://purl.org/dc/dcmitype/"/>
    <ds:schemaRef ds:uri="8fd73472-3397-4b05-a2a6-65b22680a6a1"/>
    <ds:schemaRef ds:uri="http://schemas.openxmlformats.org/package/2006/metadata/core-properties"/>
    <ds:schemaRef ds:uri="4d8e37e2-0b60-4f27-9744-2fc9307bd1cf"/>
    <ds:schemaRef ds:uri="http://schemas.microsoft.com/office/2006/documentManagement/types"/>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AE61951D-53CD-48BB-97B1-0A9CAE8C21B6}">
  <ds:schemaRefs>
    <ds:schemaRef ds:uri="http://schemas.microsoft.com/sharepoint/v3/contenttype/forms"/>
  </ds:schemaRefs>
</ds:datastoreItem>
</file>

<file path=customXml/itemProps3.xml><?xml version="1.0" encoding="utf-8"?>
<ds:datastoreItem xmlns:ds="http://schemas.openxmlformats.org/officeDocument/2006/customXml" ds:itemID="{77C38E48-C3DC-49BD-B850-C1628BC0C534}">
  <ds:schemaRefs>
    <ds:schemaRef ds:uri="4d8e37e2-0b60-4f27-9744-2fc9307bd1cf"/>
    <ds:schemaRef ds:uri="8fd73472-3397-4b05-a2a6-65b22680a6a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09b0f87a-e31e-4151-841c-33ff022e129b}" enabled="1" method="Standard" siteId="{5cc6c66d-ffb2-469f-9385-cda840e57836}" removed="0"/>
</clbl:labelList>
</file>

<file path=docProps/app.xml><?xml version="1.0" encoding="utf-8"?>
<Properties xmlns="http://schemas.openxmlformats.org/officeDocument/2006/extended-properties" xmlns:vt="http://schemas.openxmlformats.org/officeDocument/2006/docPropsVTypes">
  <TotalTime>18248</TotalTime>
  <Words>860</Words>
  <Application>Microsoft Office PowerPoint</Application>
  <PresentationFormat>Apresentação na tela (16:9)</PresentationFormat>
  <Paragraphs>67</Paragraphs>
  <Slides>7</Slides>
  <Notes>5</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7</vt:i4>
      </vt:variant>
    </vt:vector>
  </HeadingPairs>
  <TitlesOfParts>
    <vt:vector size="15" baseType="lpstr">
      <vt:lpstr>Arial</vt:lpstr>
      <vt:lpstr>Raleway Light</vt:lpstr>
      <vt:lpstr>Fira Sans Extra Condensed</vt:lpstr>
      <vt:lpstr>Calibri</vt:lpstr>
      <vt:lpstr>Aptos</vt:lpstr>
      <vt:lpstr>Barlow Condensed ExtraLight</vt:lpstr>
      <vt:lpstr>Wingdings</vt:lpstr>
      <vt:lpstr>Customer Journey Map by Slidesgo</vt:lpstr>
      <vt:lpstr>Apresentação do PowerPoint</vt:lpstr>
      <vt:lpstr>Apresentação do PowerPoint</vt:lpstr>
      <vt:lpstr>HP Service Manager </vt:lpstr>
      <vt:lpstr>Tipos  de Chamados HP Service Manager </vt:lpstr>
      <vt:lpstr>Acessos e Ferramentas para Abertura e Consulta de chamados</vt:lpstr>
      <vt:lpstr>Obrigado!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LUCAS MORAES ALVES</dc:creator>
  <cp:lastModifiedBy>RODRIGO SENA DE OLIVEIRA</cp:lastModifiedBy>
  <cp:revision>51</cp:revision>
  <dcterms:modified xsi:type="dcterms:W3CDTF">2024-10-28T21:17:20Z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9b0f87a-e31e-4151-841c-33ff022e129b_Enabled">
    <vt:lpwstr>true</vt:lpwstr>
  </property>
  <property fmtid="{D5CDD505-2E9C-101B-9397-08002B2CF9AE}" pid="3" name="MSIP_Label_09b0f87a-e31e-4151-841c-33ff022e129b_SetDate">
    <vt:lpwstr>2023-11-21T14:15:33Z</vt:lpwstr>
  </property>
  <property fmtid="{D5CDD505-2E9C-101B-9397-08002B2CF9AE}" pid="4" name="MSIP_Label_09b0f87a-e31e-4151-841c-33ff022e129b_Method">
    <vt:lpwstr>Standard</vt:lpwstr>
  </property>
  <property fmtid="{D5CDD505-2E9C-101B-9397-08002B2CF9AE}" pid="5" name="MSIP_Label_09b0f87a-e31e-4151-841c-33ff022e129b_Name">
    <vt:lpwstr>Uso Interno</vt:lpwstr>
  </property>
  <property fmtid="{D5CDD505-2E9C-101B-9397-08002B2CF9AE}" pid="6" name="MSIP_Label_09b0f87a-e31e-4151-841c-33ff022e129b_SiteId">
    <vt:lpwstr>5cc6c66d-ffb2-469f-9385-cda840e57836</vt:lpwstr>
  </property>
  <property fmtid="{D5CDD505-2E9C-101B-9397-08002B2CF9AE}" pid="7" name="MSIP_Label_09b0f87a-e31e-4151-841c-33ff022e129b_ActionId">
    <vt:lpwstr>bd44e43d-dced-40a5-a2ed-316b5d130dfe</vt:lpwstr>
  </property>
  <property fmtid="{D5CDD505-2E9C-101B-9397-08002B2CF9AE}" pid="8" name="MSIP_Label_09b0f87a-e31e-4151-841c-33ff022e129b_ContentBits">
    <vt:lpwstr>2</vt:lpwstr>
  </property>
  <property fmtid="{D5CDD505-2E9C-101B-9397-08002B2CF9AE}" pid="9" name="ClassificationContentMarkingFooterLocations">
    <vt:lpwstr>Customer Journey Map by Slidesgo:3\Slidesgo Final Pages:3</vt:lpwstr>
  </property>
  <property fmtid="{D5CDD505-2E9C-101B-9397-08002B2CF9AE}" pid="10" name="ClassificationContentMarkingFooterText">
    <vt:lpwstr> Classificação: Uso Interno</vt:lpwstr>
  </property>
  <property fmtid="{D5CDD505-2E9C-101B-9397-08002B2CF9AE}" pid="11" name="ContentTypeId">
    <vt:lpwstr>0x01010042503E5E3D3C624AAD3CC84397836E1F</vt:lpwstr>
  </property>
  <property fmtid="{D5CDD505-2E9C-101B-9397-08002B2CF9AE}" pid="12" name="MediaServiceImageTags">
    <vt:lpwstr/>
  </property>
</Properties>
</file>